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slideLayouts/slideLayout2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  <p:sldMasterId id="2147483652" r:id="rId2"/>
    <p:sldMasterId id="2147483684" r:id="rId3"/>
  </p:sldMasterIdLst>
  <p:handoutMasterIdLst>
    <p:handoutMasterId r:id="rId37"/>
  </p:handoutMasterIdLst>
  <p:sldIdLst>
    <p:sldId id="269" r:id="rId4"/>
    <p:sldId id="326" r:id="rId5"/>
    <p:sldId id="336" r:id="rId6"/>
    <p:sldId id="324" r:id="rId7"/>
    <p:sldId id="351" r:id="rId8"/>
    <p:sldId id="338" r:id="rId9"/>
    <p:sldId id="317" r:id="rId10"/>
    <p:sldId id="320" r:id="rId11"/>
    <p:sldId id="323" r:id="rId12"/>
    <p:sldId id="322" r:id="rId13"/>
    <p:sldId id="349" r:id="rId14"/>
    <p:sldId id="339" r:id="rId15"/>
    <p:sldId id="335" r:id="rId16"/>
    <p:sldId id="334" r:id="rId17"/>
    <p:sldId id="337" r:id="rId18"/>
    <p:sldId id="329" r:id="rId19"/>
    <p:sldId id="331" r:id="rId20"/>
    <p:sldId id="354" r:id="rId21"/>
    <p:sldId id="353" r:id="rId22"/>
    <p:sldId id="343" r:id="rId23"/>
    <p:sldId id="332" r:id="rId24"/>
    <p:sldId id="328" r:id="rId25"/>
    <p:sldId id="330" r:id="rId26"/>
    <p:sldId id="350" r:id="rId27"/>
    <p:sldId id="340" r:id="rId28"/>
    <p:sldId id="341" r:id="rId29"/>
    <p:sldId id="352" r:id="rId30"/>
    <p:sldId id="355" r:id="rId31"/>
    <p:sldId id="344" r:id="rId32"/>
    <p:sldId id="345" r:id="rId33"/>
    <p:sldId id="347" r:id="rId34"/>
    <p:sldId id="348" r:id="rId35"/>
    <p:sldId id="357" r:id="rId36"/>
  </p:sldIdLst>
  <p:sldSz cx="12192000" cy="6858000"/>
  <p:notesSz cx="6858000" cy="9144000"/>
  <p:defaultTextStyle>
    <a:defPPr>
      <a:defRPr lang="en-US"/>
    </a:defPPr>
    <a:lvl1pPr marL="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86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29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71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15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857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00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412" userDrawn="1">
          <p15:clr>
            <a:srgbClr val="A4A3A4"/>
          </p15:clr>
        </p15:guide>
        <p15:guide id="2" pos="2320" userDrawn="1">
          <p15:clr>
            <a:srgbClr val="A4A3A4"/>
          </p15:clr>
        </p15:guide>
        <p15:guide id="3" pos="5360" userDrawn="1">
          <p15:clr>
            <a:srgbClr val="A4A3A4"/>
          </p15:clr>
        </p15:guide>
        <p15:guide id="4" orient="horz" pos="299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303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108" y="138"/>
      </p:cViewPr>
      <p:guideLst>
        <p:guide orient="horz" pos="1412"/>
        <p:guide pos="2320"/>
        <p:guide pos="5360"/>
        <p:guide orient="horz" pos="299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3" d="100"/>
          <a:sy n="83" d="100"/>
        </p:scale>
        <p:origin x="3078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viewProps" Target="viewProps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D77BD0B-6671-4918-806E-AF0774B524C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>
              <a:latin typeface="Microsoft GothicNeo" panose="020B0500000101010101" pitchFamily="34" charset="-127"/>
              <a:ea typeface="Microsoft GothicNeo" panose="020B0500000101010101" pitchFamily="34" charset="-127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FBF1A4F-3D55-422C-B8A0-C2EEC91719C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40EC3D-81A6-4902-813A-4CE4ADA4DAC6}" type="datetimeFigureOut">
              <a:rPr lang="ko-KR" altLang="en-US" smtClean="0">
                <a:latin typeface="Microsoft GothicNeo" panose="020B0500000101010101" pitchFamily="34" charset="-127"/>
                <a:ea typeface="Microsoft GothicNeo" panose="020B0500000101010101" pitchFamily="34" charset="-127"/>
              </a:rPr>
              <a:t>2022-09-13</a:t>
            </a:fld>
            <a:endParaRPr lang="ko-KR" altLang="en-US" dirty="0">
              <a:latin typeface="Microsoft GothicNeo" panose="020B0500000101010101" pitchFamily="34" charset="-127"/>
              <a:ea typeface="Microsoft GothicNeo" panose="020B0500000101010101" pitchFamily="34" charset="-127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1FC158-C225-492E-802F-7EBCFB66888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>
              <a:latin typeface="Microsoft GothicNeo" panose="020B0500000101010101" pitchFamily="34" charset="-127"/>
              <a:ea typeface="Microsoft GothicNeo" panose="020B0500000101010101" pitchFamily="34" charset="-127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CDE1C6-A288-45E1-BE0A-B9F0DF7DDA8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5B810D-ABC1-4B66-A2CB-528B918A948C}" type="slidenum">
              <a:rPr lang="ko-KR" altLang="en-US" smtClean="0">
                <a:latin typeface="Microsoft GothicNeo" panose="020B0500000101010101" pitchFamily="34" charset="-127"/>
                <a:ea typeface="Microsoft GothicNeo" panose="020B0500000101010101" pitchFamily="34" charset="-127"/>
              </a:rPr>
              <a:t>‹Nº›</a:t>
            </a:fld>
            <a:endParaRPr lang="ko-KR" altLang="en-US" dirty="0">
              <a:latin typeface="Microsoft GothicNeo" panose="020B0500000101010101" pitchFamily="34" charset="-127"/>
              <a:ea typeface="Microsoft GothicNeo" panose="020B05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918928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141162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86DCE200-6A5B-44AD-8BA4-39183B76E3C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62000" y="1582965"/>
            <a:ext cx="3200400" cy="462733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547205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CE4A3078-4588-4E96-86C1-13F599F5C29B}"/>
              </a:ext>
            </a:extLst>
          </p:cNvPr>
          <p:cNvGrpSpPr/>
          <p:nvPr userDrawn="1"/>
        </p:nvGrpSpPr>
        <p:grpSpPr>
          <a:xfrm>
            <a:off x="271205" y="1859091"/>
            <a:ext cx="4838803" cy="2658595"/>
            <a:chOff x="-548507" y="477868"/>
            <a:chExt cx="11570449" cy="6357177"/>
          </a:xfrm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A4060D33-271A-468B-9987-4BA96254D49D}"/>
                </a:ext>
              </a:extLst>
            </p:cNvPr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Microsoft GothicNeo" panose="020B0500000101010101" pitchFamily="34" charset="-127"/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BC19508C-C132-47CB-8BA1-2A0C4356D266}"/>
                </a:ext>
              </a:extLst>
            </p:cNvPr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Microsoft GothicNeo" panose="020B0500000101010101" pitchFamily="34" charset="-127"/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05E587BD-ED49-4D3E-96E2-11ACD04E7773}"/>
                </a:ext>
              </a:extLst>
            </p:cNvPr>
            <p:cNvSpPr/>
            <p:nvPr/>
          </p:nvSpPr>
          <p:spPr>
            <a:xfrm>
              <a:off x="1088451" y="839448"/>
              <a:ext cx="8283390" cy="5062073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Microsoft GothicNeo" panose="020B0500000101010101" pitchFamily="34" charset="-127"/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D972E355-A917-4604-8BBF-F5E216D7B5C4}"/>
                </a:ext>
              </a:extLst>
            </p:cNvPr>
            <p:cNvSpPr/>
            <p:nvPr/>
          </p:nvSpPr>
          <p:spPr>
            <a:xfrm>
              <a:off x="-548507" y="6164484"/>
              <a:ext cx="11570449" cy="460187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Microsoft GothicNeo" panose="020B0500000101010101" pitchFamily="34" charset="-127"/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EE4DD70C-BD3B-4509-B4EE-DF26E1A80A4E}"/>
                </a:ext>
              </a:extLst>
            </p:cNvPr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Microsoft GothicNeo" panose="020B0500000101010101" pitchFamily="34" charset="-127"/>
              </a:endParaRPr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B47FDFAE-AB58-447C-86FC-1351A6601EC8}"/>
                </a:ext>
              </a:extLst>
            </p:cNvPr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39" name="Rectangle: Rounded Corners 38">
                <a:extLst>
                  <a:ext uri="{FF2B5EF4-FFF2-40B4-BE49-F238E27FC236}">
                    <a16:creationId xmlns:a16="http://schemas.microsoft.com/office/drawing/2014/main" id="{D3A8D91F-7660-4232-81FE-488DC2AC4ED0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Microsoft GothicNeo" panose="020B0500000101010101" pitchFamily="34" charset="-127"/>
                </a:endParaRPr>
              </a:p>
            </p:txBody>
          </p:sp>
          <p:sp>
            <p:nvSpPr>
              <p:cNvPr id="40" name="Rectangle: Rounded Corners 39">
                <a:extLst>
                  <a:ext uri="{FF2B5EF4-FFF2-40B4-BE49-F238E27FC236}">
                    <a16:creationId xmlns:a16="http://schemas.microsoft.com/office/drawing/2014/main" id="{EF83A023-B3B0-44BD-92B9-E72787A810A0}"/>
                  </a:ext>
                </a:extLst>
              </p:cNvPr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Microsoft GothicNeo" panose="020B0500000101010101" pitchFamily="34" charset="-127"/>
                </a:endParaRPr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09993162-7871-4AA5-9A8F-A51AD4605BD0}"/>
                </a:ext>
              </a:extLst>
            </p:cNvPr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37" name="Rectangle: Rounded Corners 36">
                <a:extLst>
                  <a:ext uri="{FF2B5EF4-FFF2-40B4-BE49-F238E27FC236}">
                    <a16:creationId xmlns:a16="http://schemas.microsoft.com/office/drawing/2014/main" id="{91B1681F-8DC6-46A8-BFB1-76A007AC4FD3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Microsoft GothicNeo" panose="020B0500000101010101" pitchFamily="34" charset="-127"/>
                </a:endParaRPr>
              </a:p>
            </p:txBody>
          </p:sp>
          <p:sp>
            <p:nvSpPr>
              <p:cNvPr id="38" name="Rectangle: Rounded Corners 37">
                <a:extLst>
                  <a:ext uri="{FF2B5EF4-FFF2-40B4-BE49-F238E27FC236}">
                    <a16:creationId xmlns:a16="http://schemas.microsoft.com/office/drawing/2014/main" id="{2BCFCF77-A335-4EF0-85DC-03901286AFD8}"/>
                  </a:ext>
                </a:extLst>
              </p:cNvPr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Microsoft GothicNeo" panose="020B0500000101010101" pitchFamily="34" charset="-127"/>
                </a:endParaRPr>
              </a:p>
            </p:txBody>
          </p:sp>
        </p:grp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11B4593F-6DA3-4D30-B277-F7D30889740F}"/>
                </a:ext>
              </a:extLst>
            </p:cNvPr>
            <p:cNvSpPr/>
            <p:nvPr/>
          </p:nvSpPr>
          <p:spPr>
            <a:xfrm>
              <a:off x="3892805" y="496953"/>
              <a:ext cx="5479036" cy="5431217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Microsoft GothicNeo" panose="020B0500000101010101" pitchFamily="34" charset="-127"/>
              </a:endParaRPr>
            </a:p>
          </p:txBody>
        </p:sp>
      </p:grpSp>
      <p:sp>
        <p:nvSpPr>
          <p:cNvPr id="41" name="그림 개체 틀 2">
            <a:extLst>
              <a:ext uri="{FF2B5EF4-FFF2-40B4-BE49-F238E27FC236}">
                <a16:creationId xmlns:a16="http://schemas.microsoft.com/office/drawing/2014/main" id="{8461A13D-1299-4FAD-978B-612262665AC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69870" y="2006556"/>
            <a:ext cx="3426249" cy="211478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86DCE200-6A5B-44AD-8BA4-39183B76E3C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447825" y="1514757"/>
            <a:ext cx="3751192" cy="211478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27" name="그림 개체 틀 2">
            <a:extLst>
              <a:ext uri="{FF2B5EF4-FFF2-40B4-BE49-F238E27FC236}">
                <a16:creationId xmlns:a16="http://schemas.microsoft.com/office/drawing/2014/main" id="{81A1402A-7868-4896-AF74-EEABBC317976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489141" y="2737691"/>
            <a:ext cx="939337" cy="152070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96291E9-382B-4112-ACC6-C5D173E3D86C}"/>
              </a:ext>
            </a:extLst>
          </p:cNvPr>
          <p:cNvSpPr/>
          <p:nvPr userDrawn="1"/>
        </p:nvSpPr>
        <p:spPr>
          <a:xfrm>
            <a:off x="0" y="4756308"/>
            <a:ext cx="12192000" cy="21187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Microsoft GothicNeo" panose="020B05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071057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96A6BFBA-0B81-43EC-82B3-3C7685798270}"/>
              </a:ext>
            </a:extLst>
          </p:cNvPr>
          <p:cNvSpPr/>
          <p:nvPr userDrawn="1"/>
        </p:nvSpPr>
        <p:spPr>
          <a:xfrm>
            <a:off x="0" y="942689"/>
            <a:ext cx="8190689" cy="5915313"/>
          </a:xfrm>
          <a:custGeom>
            <a:avLst/>
            <a:gdLst>
              <a:gd name="connsiteX0" fmla="*/ 1864468 w 7960468"/>
              <a:gd name="connsiteY0" fmla="*/ 0 h 5749047"/>
              <a:gd name="connsiteX1" fmla="*/ 7960468 w 7960468"/>
              <a:gd name="connsiteY1" fmla="*/ 5749047 h 5749047"/>
              <a:gd name="connsiteX2" fmla="*/ 6404991 w 7960468"/>
              <a:gd name="connsiteY2" fmla="*/ 5749047 h 5749047"/>
              <a:gd name="connsiteX3" fmla="*/ 1864468 w 7960468"/>
              <a:gd name="connsiteY3" fmla="*/ 1466948 h 5749047"/>
              <a:gd name="connsiteX4" fmla="*/ 0 w 7960468"/>
              <a:gd name="connsiteY4" fmla="*/ 0 h 5749047"/>
              <a:gd name="connsiteX5" fmla="*/ 6096000 w 7960468"/>
              <a:gd name="connsiteY5" fmla="*/ 5749047 h 5749047"/>
              <a:gd name="connsiteX6" fmla="*/ 0 w 7960468"/>
              <a:gd name="connsiteY6" fmla="*/ 5749047 h 5749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960468" h="5749047">
                <a:moveTo>
                  <a:pt x="1864468" y="0"/>
                </a:moveTo>
                <a:lnTo>
                  <a:pt x="7960468" y="5749047"/>
                </a:lnTo>
                <a:lnTo>
                  <a:pt x="6404991" y="5749047"/>
                </a:lnTo>
                <a:lnTo>
                  <a:pt x="1864468" y="1466948"/>
                </a:lnTo>
                <a:close/>
                <a:moveTo>
                  <a:pt x="0" y="0"/>
                </a:moveTo>
                <a:lnTo>
                  <a:pt x="6096000" y="5749047"/>
                </a:lnTo>
                <a:lnTo>
                  <a:pt x="0" y="5749047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Microsoft GothicNeo" panose="020B0500000101010101" pitchFamily="34" charset="-127"/>
            </a:endParaRP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6A3B45EF-370E-440A-A20B-2942D298C9F7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1108954"/>
            <a:ext cx="7960468" cy="5749047"/>
          </a:xfrm>
          <a:custGeom>
            <a:avLst/>
            <a:gdLst>
              <a:gd name="connsiteX0" fmla="*/ 1864468 w 7960468"/>
              <a:gd name="connsiteY0" fmla="*/ 0 h 5749047"/>
              <a:gd name="connsiteX1" fmla="*/ 7960468 w 7960468"/>
              <a:gd name="connsiteY1" fmla="*/ 5749047 h 5749047"/>
              <a:gd name="connsiteX2" fmla="*/ 6404991 w 7960468"/>
              <a:gd name="connsiteY2" fmla="*/ 5749047 h 5749047"/>
              <a:gd name="connsiteX3" fmla="*/ 1864468 w 7960468"/>
              <a:gd name="connsiteY3" fmla="*/ 1466948 h 5749047"/>
              <a:gd name="connsiteX4" fmla="*/ 0 w 7960468"/>
              <a:gd name="connsiteY4" fmla="*/ 0 h 5749047"/>
              <a:gd name="connsiteX5" fmla="*/ 6096000 w 7960468"/>
              <a:gd name="connsiteY5" fmla="*/ 5749047 h 5749047"/>
              <a:gd name="connsiteX6" fmla="*/ 0 w 7960468"/>
              <a:gd name="connsiteY6" fmla="*/ 5749047 h 5749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960468" h="5749047">
                <a:moveTo>
                  <a:pt x="1864468" y="0"/>
                </a:moveTo>
                <a:lnTo>
                  <a:pt x="7960468" y="5749047"/>
                </a:lnTo>
                <a:lnTo>
                  <a:pt x="6404991" y="5749047"/>
                </a:lnTo>
                <a:lnTo>
                  <a:pt x="1864468" y="1466948"/>
                </a:lnTo>
                <a:close/>
                <a:moveTo>
                  <a:pt x="0" y="0"/>
                </a:moveTo>
                <a:lnTo>
                  <a:pt x="6096000" y="5749047"/>
                </a:lnTo>
                <a:lnTo>
                  <a:pt x="0" y="574904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43052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A2B35F45-00CB-4203-B075-872C639D402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022283" y="1354778"/>
            <a:ext cx="6150293" cy="3448050"/>
          </a:xfrm>
          <a:custGeom>
            <a:avLst/>
            <a:gdLst>
              <a:gd name="connsiteX0" fmla="*/ 2106931 w 6150293"/>
              <a:gd name="connsiteY0" fmla="*/ 0 h 3448050"/>
              <a:gd name="connsiteX1" fmla="*/ 6150293 w 6150293"/>
              <a:gd name="connsiteY1" fmla="*/ 0 h 3448050"/>
              <a:gd name="connsiteX2" fmla="*/ 4042410 w 6150293"/>
              <a:gd name="connsiteY2" fmla="*/ 3448050 h 3448050"/>
              <a:gd name="connsiteX3" fmla="*/ 0 w 6150293"/>
              <a:gd name="connsiteY3" fmla="*/ 3448050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50293" h="3448050">
                <a:moveTo>
                  <a:pt x="2106931" y="0"/>
                </a:moveTo>
                <a:lnTo>
                  <a:pt x="6150293" y="0"/>
                </a:lnTo>
                <a:lnTo>
                  <a:pt x="4042410" y="3448050"/>
                </a:lnTo>
                <a:lnTo>
                  <a:pt x="0" y="344805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10AF9A2D-6BC2-414E-9FA2-2BCC6B6CECD0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28638" y="1354778"/>
            <a:ext cx="4429125" cy="3448050"/>
          </a:xfrm>
          <a:custGeom>
            <a:avLst/>
            <a:gdLst>
              <a:gd name="connsiteX0" fmla="*/ 0 w 4429125"/>
              <a:gd name="connsiteY0" fmla="*/ 0 h 3448050"/>
              <a:gd name="connsiteX1" fmla="*/ 4429125 w 4429125"/>
              <a:gd name="connsiteY1" fmla="*/ 0 h 3448050"/>
              <a:gd name="connsiteX2" fmla="*/ 2322195 w 4429125"/>
              <a:gd name="connsiteY2" fmla="*/ 3448050 h 3448050"/>
              <a:gd name="connsiteX3" fmla="*/ 0 w 4429125"/>
              <a:gd name="connsiteY3" fmla="*/ 3448050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29125" h="3448050">
                <a:moveTo>
                  <a:pt x="0" y="0"/>
                </a:moveTo>
                <a:lnTo>
                  <a:pt x="4429125" y="0"/>
                </a:lnTo>
                <a:lnTo>
                  <a:pt x="2322195" y="3448050"/>
                </a:lnTo>
                <a:lnTo>
                  <a:pt x="0" y="344805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E2A5C04A-4DC0-45FF-8695-531CFED7EAB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236142" y="1354778"/>
            <a:ext cx="4426268" cy="3448050"/>
          </a:xfrm>
          <a:custGeom>
            <a:avLst/>
            <a:gdLst>
              <a:gd name="connsiteX0" fmla="*/ 2107883 w 4426268"/>
              <a:gd name="connsiteY0" fmla="*/ 0 h 3448050"/>
              <a:gd name="connsiteX1" fmla="*/ 4426268 w 4426268"/>
              <a:gd name="connsiteY1" fmla="*/ 0 h 3448050"/>
              <a:gd name="connsiteX2" fmla="*/ 4426268 w 4426268"/>
              <a:gd name="connsiteY2" fmla="*/ 3448050 h 3448050"/>
              <a:gd name="connsiteX3" fmla="*/ 0 w 4426268"/>
              <a:gd name="connsiteY3" fmla="*/ 3448050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26268" h="3448050">
                <a:moveTo>
                  <a:pt x="2107883" y="0"/>
                </a:moveTo>
                <a:lnTo>
                  <a:pt x="4426268" y="0"/>
                </a:lnTo>
                <a:lnTo>
                  <a:pt x="4426268" y="3448050"/>
                </a:lnTo>
                <a:lnTo>
                  <a:pt x="0" y="344805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FA46197D-1598-4D3F-9547-3133C1271AD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4005170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FE028B6F-D647-4878-B4BB-2D1F673AEFD7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424584" y="11386"/>
            <a:ext cx="7767416" cy="6777596"/>
          </a:xfrm>
          <a:custGeom>
            <a:avLst/>
            <a:gdLst>
              <a:gd name="connsiteX0" fmla="*/ 7767416 w 7767416"/>
              <a:gd name="connsiteY0" fmla="*/ 1399861 h 6777596"/>
              <a:gd name="connsiteX1" fmla="*/ 7767416 w 7767416"/>
              <a:gd name="connsiteY1" fmla="*/ 2360732 h 6777596"/>
              <a:gd name="connsiteX2" fmla="*/ 5766870 w 7767416"/>
              <a:gd name="connsiteY2" fmla="*/ 6058701 h 6777596"/>
              <a:gd name="connsiteX3" fmla="*/ 5364742 w 7767416"/>
              <a:gd name="connsiteY3" fmla="*/ 5841156 h 6777596"/>
              <a:gd name="connsiteX4" fmla="*/ 7767416 w 7767416"/>
              <a:gd name="connsiteY4" fmla="*/ 241367 h 6777596"/>
              <a:gd name="connsiteX5" fmla="*/ 7767416 w 7767416"/>
              <a:gd name="connsiteY5" fmla="*/ 1202237 h 6777596"/>
              <a:gd name="connsiteX6" fmla="*/ 5008532 w 7767416"/>
              <a:gd name="connsiteY6" fmla="*/ 6301980 h 6777596"/>
              <a:gd name="connsiteX7" fmla="*/ 4606405 w 7767416"/>
              <a:gd name="connsiteY7" fmla="*/ 6084435 h 6777596"/>
              <a:gd name="connsiteX8" fmla="*/ 7271266 w 7767416"/>
              <a:gd name="connsiteY8" fmla="*/ 0 h 6777596"/>
              <a:gd name="connsiteX9" fmla="*/ 7767416 w 7767416"/>
              <a:gd name="connsiteY9" fmla="*/ 0 h 6777596"/>
              <a:gd name="connsiteX10" fmla="*/ 7767416 w 7767416"/>
              <a:gd name="connsiteY10" fmla="*/ 43746 h 6777596"/>
              <a:gd name="connsiteX11" fmla="*/ 4124504 w 7767416"/>
              <a:gd name="connsiteY11" fmla="*/ 6777596 h 6777596"/>
              <a:gd name="connsiteX12" fmla="*/ 3722377 w 7767416"/>
              <a:gd name="connsiteY12" fmla="*/ 6560053 h 6777596"/>
              <a:gd name="connsiteX13" fmla="*/ 6644537 w 7767416"/>
              <a:gd name="connsiteY13" fmla="*/ 0 h 6777596"/>
              <a:gd name="connsiteX14" fmla="*/ 7164353 w 7767416"/>
              <a:gd name="connsiteY14" fmla="*/ 0 h 6777596"/>
              <a:gd name="connsiteX15" fmla="*/ 3936690 w 7767416"/>
              <a:gd name="connsiteY15" fmla="*/ 5966271 h 6777596"/>
              <a:gd name="connsiteX16" fmla="*/ 3534563 w 7767416"/>
              <a:gd name="connsiteY16" fmla="*/ 5748726 h 6777596"/>
              <a:gd name="connsiteX17" fmla="*/ 6017810 w 7767416"/>
              <a:gd name="connsiteY17" fmla="*/ 0 h 6777596"/>
              <a:gd name="connsiteX18" fmla="*/ 6537626 w 7767416"/>
              <a:gd name="connsiteY18" fmla="*/ 0 h 6777596"/>
              <a:gd name="connsiteX19" fmla="*/ 3371597 w 7767416"/>
              <a:gd name="connsiteY19" fmla="*/ 5852342 h 6777596"/>
              <a:gd name="connsiteX20" fmla="*/ 2969470 w 7767416"/>
              <a:gd name="connsiteY20" fmla="*/ 5634798 h 6777596"/>
              <a:gd name="connsiteX21" fmla="*/ 5391082 w 7767416"/>
              <a:gd name="connsiteY21" fmla="*/ 0 h 6777596"/>
              <a:gd name="connsiteX22" fmla="*/ 5910897 w 7767416"/>
              <a:gd name="connsiteY22" fmla="*/ 0 h 6777596"/>
              <a:gd name="connsiteX23" fmla="*/ 3063713 w 7767416"/>
              <a:gd name="connsiteY23" fmla="*/ 5262964 h 6777596"/>
              <a:gd name="connsiteX24" fmla="*/ 2661586 w 7767416"/>
              <a:gd name="connsiteY24" fmla="*/ 5045420 h 6777596"/>
              <a:gd name="connsiteX25" fmla="*/ 4764354 w 7767416"/>
              <a:gd name="connsiteY25" fmla="*/ 0 h 6777596"/>
              <a:gd name="connsiteX26" fmla="*/ 5284169 w 7767416"/>
              <a:gd name="connsiteY26" fmla="*/ 0 h 6777596"/>
              <a:gd name="connsiteX27" fmla="*/ 2900020 w 7767416"/>
              <a:gd name="connsiteY27" fmla="*/ 4407053 h 6777596"/>
              <a:gd name="connsiteX28" fmla="*/ 2497893 w 7767416"/>
              <a:gd name="connsiteY28" fmla="*/ 4189509 h 6777596"/>
              <a:gd name="connsiteX29" fmla="*/ 4137627 w 7767416"/>
              <a:gd name="connsiteY29" fmla="*/ 0 h 6777596"/>
              <a:gd name="connsiteX30" fmla="*/ 4657442 w 7767416"/>
              <a:gd name="connsiteY30" fmla="*/ 0 h 6777596"/>
              <a:gd name="connsiteX31" fmla="*/ 2118158 w 7767416"/>
              <a:gd name="connsiteY31" fmla="*/ 4693817 h 6777596"/>
              <a:gd name="connsiteX32" fmla="*/ 1716031 w 7767416"/>
              <a:gd name="connsiteY32" fmla="*/ 4476272 h 6777596"/>
              <a:gd name="connsiteX33" fmla="*/ 3510898 w 7767416"/>
              <a:gd name="connsiteY33" fmla="*/ 0 h 6777596"/>
              <a:gd name="connsiteX34" fmla="*/ 4030714 w 7767416"/>
              <a:gd name="connsiteY34" fmla="*/ 0 h 6777596"/>
              <a:gd name="connsiteX35" fmla="*/ 1997663 w 7767416"/>
              <a:gd name="connsiteY35" fmla="*/ 3758054 h 6777596"/>
              <a:gd name="connsiteX36" fmla="*/ 1595536 w 7767416"/>
              <a:gd name="connsiteY36" fmla="*/ 3540509 h 6777596"/>
              <a:gd name="connsiteX37" fmla="*/ 2884170 w 7767416"/>
              <a:gd name="connsiteY37" fmla="*/ 0 h 6777596"/>
              <a:gd name="connsiteX38" fmla="*/ 3403986 w 7767416"/>
              <a:gd name="connsiteY38" fmla="*/ 0 h 6777596"/>
              <a:gd name="connsiteX39" fmla="*/ 1715921 w 7767416"/>
              <a:gd name="connsiteY39" fmla="*/ 3120354 h 6777596"/>
              <a:gd name="connsiteX40" fmla="*/ 1313794 w 7767416"/>
              <a:gd name="connsiteY40" fmla="*/ 2902810 h 6777596"/>
              <a:gd name="connsiteX41" fmla="*/ 2257443 w 7767416"/>
              <a:gd name="connsiteY41" fmla="*/ 0 h 6777596"/>
              <a:gd name="connsiteX42" fmla="*/ 2777258 w 7767416"/>
              <a:gd name="connsiteY42" fmla="*/ 0 h 6777596"/>
              <a:gd name="connsiteX43" fmla="*/ 1541206 w 7767416"/>
              <a:gd name="connsiteY43" fmla="*/ 2284819 h 6777596"/>
              <a:gd name="connsiteX44" fmla="*/ 1139079 w 7767416"/>
              <a:gd name="connsiteY44" fmla="*/ 2067274 h 6777596"/>
              <a:gd name="connsiteX45" fmla="*/ 1630716 w 7767416"/>
              <a:gd name="connsiteY45" fmla="*/ 0 h 6777596"/>
              <a:gd name="connsiteX46" fmla="*/ 2150531 w 7767416"/>
              <a:gd name="connsiteY46" fmla="*/ 0 h 6777596"/>
              <a:gd name="connsiteX47" fmla="*/ 840733 w 7767416"/>
              <a:gd name="connsiteY47" fmla="*/ 2421135 h 6777596"/>
              <a:gd name="connsiteX48" fmla="*/ 438606 w 7767416"/>
              <a:gd name="connsiteY48" fmla="*/ 2203590 h 6777596"/>
              <a:gd name="connsiteX49" fmla="*/ 1003987 w 7767416"/>
              <a:gd name="connsiteY49" fmla="*/ 0 h 6777596"/>
              <a:gd name="connsiteX50" fmla="*/ 1523803 w 7767416"/>
              <a:gd name="connsiteY50" fmla="*/ 0 h 6777596"/>
              <a:gd name="connsiteX51" fmla="*/ 584934 w 7767416"/>
              <a:gd name="connsiteY51" fmla="*/ 1735481 h 6777596"/>
              <a:gd name="connsiteX52" fmla="*/ 182807 w 7767416"/>
              <a:gd name="connsiteY52" fmla="*/ 1517936 h 6777596"/>
              <a:gd name="connsiteX53" fmla="*/ 377260 w 7767416"/>
              <a:gd name="connsiteY53" fmla="*/ 0 h 6777596"/>
              <a:gd name="connsiteX54" fmla="*/ 897075 w 7767416"/>
              <a:gd name="connsiteY54" fmla="*/ 0 h 6777596"/>
              <a:gd name="connsiteX55" fmla="*/ 402127 w 7767416"/>
              <a:gd name="connsiteY55" fmla="*/ 914901 h 6777596"/>
              <a:gd name="connsiteX56" fmla="*/ 0 w 7767416"/>
              <a:gd name="connsiteY56" fmla="*/ 697357 h 6777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7767416" h="6777596">
                <a:moveTo>
                  <a:pt x="7767416" y="1399861"/>
                </a:moveTo>
                <a:lnTo>
                  <a:pt x="7767416" y="2360732"/>
                </a:lnTo>
                <a:lnTo>
                  <a:pt x="5766870" y="6058701"/>
                </a:lnTo>
                <a:lnTo>
                  <a:pt x="5364742" y="5841156"/>
                </a:lnTo>
                <a:close/>
                <a:moveTo>
                  <a:pt x="7767416" y="241367"/>
                </a:moveTo>
                <a:lnTo>
                  <a:pt x="7767416" y="1202237"/>
                </a:lnTo>
                <a:lnTo>
                  <a:pt x="5008532" y="6301980"/>
                </a:lnTo>
                <a:lnTo>
                  <a:pt x="4606405" y="6084435"/>
                </a:lnTo>
                <a:close/>
                <a:moveTo>
                  <a:pt x="7271266" y="0"/>
                </a:moveTo>
                <a:lnTo>
                  <a:pt x="7767416" y="0"/>
                </a:lnTo>
                <a:lnTo>
                  <a:pt x="7767416" y="43746"/>
                </a:lnTo>
                <a:lnTo>
                  <a:pt x="4124504" y="6777596"/>
                </a:lnTo>
                <a:lnTo>
                  <a:pt x="3722377" y="6560053"/>
                </a:lnTo>
                <a:close/>
                <a:moveTo>
                  <a:pt x="6644537" y="0"/>
                </a:moveTo>
                <a:lnTo>
                  <a:pt x="7164353" y="0"/>
                </a:lnTo>
                <a:lnTo>
                  <a:pt x="3936690" y="5966271"/>
                </a:lnTo>
                <a:lnTo>
                  <a:pt x="3534563" y="5748726"/>
                </a:lnTo>
                <a:close/>
                <a:moveTo>
                  <a:pt x="6017810" y="0"/>
                </a:moveTo>
                <a:lnTo>
                  <a:pt x="6537626" y="0"/>
                </a:lnTo>
                <a:lnTo>
                  <a:pt x="3371597" y="5852342"/>
                </a:lnTo>
                <a:lnTo>
                  <a:pt x="2969470" y="5634798"/>
                </a:lnTo>
                <a:close/>
                <a:moveTo>
                  <a:pt x="5391082" y="0"/>
                </a:moveTo>
                <a:lnTo>
                  <a:pt x="5910897" y="0"/>
                </a:lnTo>
                <a:lnTo>
                  <a:pt x="3063713" y="5262964"/>
                </a:lnTo>
                <a:lnTo>
                  <a:pt x="2661586" y="5045420"/>
                </a:lnTo>
                <a:close/>
                <a:moveTo>
                  <a:pt x="4764354" y="0"/>
                </a:moveTo>
                <a:lnTo>
                  <a:pt x="5284169" y="0"/>
                </a:lnTo>
                <a:lnTo>
                  <a:pt x="2900020" y="4407053"/>
                </a:lnTo>
                <a:lnTo>
                  <a:pt x="2497893" y="4189509"/>
                </a:lnTo>
                <a:close/>
                <a:moveTo>
                  <a:pt x="4137627" y="0"/>
                </a:moveTo>
                <a:lnTo>
                  <a:pt x="4657442" y="0"/>
                </a:lnTo>
                <a:lnTo>
                  <a:pt x="2118158" y="4693817"/>
                </a:lnTo>
                <a:lnTo>
                  <a:pt x="1716031" y="4476272"/>
                </a:lnTo>
                <a:close/>
                <a:moveTo>
                  <a:pt x="3510898" y="0"/>
                </a:moveTo>
                <a:lnTo>
                  <a:pt x="4030714" y="0"/>
                </a:lnTo>
                <a:lnTo>
                  <a:pt x="1997663" y="3758054"/>
                </a:lnTo>
                <a:lnTo>
                  <a:pt x="1595536" y="3540509"/>
                </a:lnTo>
                <a:close/>
                <a:moveTo>
                  <a:pt x="2884170" y="0"/>
                </a:moveTo>
                <a:lnTo>
                  <a:pt x="3403986" y="0"/>
                </a:lnTo>
                <a:lnTo>
                  <a:pt x="1715921" y="3120354"/>
                </a:lnTo>
                <a:lnTo>
                  <a:pt x="1313794" y="2902810"/>
                </a:lnTo>
                <a:close/>
                <a:moveTo>
                  <a:pt x="2257443" y="0"/>
                </a:moveTo>
                <a:lnTo>
                  <a:pt x="2777258" y="0"/>
                </a:lnTo>
                <a:lnTo>
                  <a:pt x="1541206" y="2284819"/>
                </a:lnTo>
                <a:lnTo>
                  <a:pt x="1139079" y="2067274"/>
                </a:lnTo>
                <a:close/>
                <a:moveTo>
                  <a:pt x="1630716" y="0"/>
                </a:moveTo>
                <a:lnTo>
                  <a:pt x="2150531" y="0"/>
                </a:lnTo>
                <a:lnTo>
                  <a:pt x="840733" y="2421135"/>
                </a:lnTo>
                <a:lnTo>
                  <a:pt x="438606" y="2203590"/>
                </a:lnTo>
                <a:close/>
                <a:moveTo>
                  <a:pt x="1003987" y="0"/>
                </a:moveTo>
                <a:lnTo>
                  <a:pt x="1523803" y="0"/>
                </a:lnTo>
                <a:lnTo>
                  <a:pt x="584934" y="1735481"/>
                </a:lnTo>
                <a:lnTo>
                  <a:pt x="182807" y="1517936"/>
                </a:lnTo>
                <a:close/>
                <a:moveTo>
                  <a:pt x="377260" y="0"/>
                </a:moveTo>
                <a:lnTo>
                  <a:pt x="897075" y="0"/>
                </a:lnTo>
                <a:lnTo>
                  <a:pt x="402127" y="914901"/>
                </a:lnTo>
                <a:lnTo>
                  <a:pt x="0" y="69735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695334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31EAEB9F-11FD-4A38-A858-5235F8507B4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28638" y="551833"/>
            <a:ext cx="5317686" cy="418553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2337EED-6D2F-4724-A299-87463BE1290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345676" y="2134199"/>
            <a:ext cx="5317686" cy="418553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5048709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F1A6D4F-FC45-4108-AABF-2153E98FEC8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9511468" cy="6858000"/>
          </a:xfrm>
          <a:custGeom>
            <a:avLst/>
            <a:gdLst>
              <a:gd name="connsiteX0" fmla="*/ 3705667 w 9511468"/>
              <a:gd name="connsiteY0" fmla="*/ 0 h 6858000"/>
              <a:gd name="connsiteX1" fmla="*/ 9511468 w 9511468"/>
              <a:gd name="connsiteY1" fmla="*/ 0 h 6858000"/>
              <a:gd name="connsiteX2" fmla="*/ 4549568 w 9511468"/>
              <a:gd name="connsiteY2" fmla="*/ 6858000 h 6858000"/>
              <a:gd name="connsiteX3" fmla="*/ 0 w 9511468"/>
              <a:gd name="connsiteY3" fmla="*/ 6858000 h 6858000"/>
              <a:gd name="connsiteX4" fmla="*/ 0 w 9511468"/>
              <a:gd name="connsiteY4" fmla="*/ 512172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11468" h="6858000">
                <a:moveTo>
                  <a:pt x="3705667" y="0"/>
                </a:moveTo>
                <a:lnTo>
                  <a:pt x="9511468" y="0"/>
                </a:lnTo>
                <a:lnTo>
                  <a:pt x="4549568" y="6858000"/>
                </a:lnTo>
                <a:lnTo>
                  <a:pt x="0" y="6858000"/>
                </a:lnTo>
                <a:lnTo>
                  <a:pt x="0" y="512172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0825641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2337EED-6D2F-4724-A299-87463BE1290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49480" y="1157591"/>
            <a:ext cx="10893040" cy="454281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8352803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3964E96-60CB-4686-890C-74DB60B28B94}"/>
              </a:ext>
            </a:extLst>
          </p:cNvPr>
          <p:cNvSpPr/>
          <p:nvPr userDrawn="1"/>
        </p:nvSpPr>
        <p:spPr>
          <a:xfrm>
            <a:off x="826852" y="0"/>
            <a:ext cx="4562272" cy="417316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Microsoft GothicNeo" panose="020B0500000101010101" pitchFamily="34" charset="-127"/>
            </a:endParaRPr>
          </a:p>
        </p:txBody>
      </p:sp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31EAEB9F-11FD-4A38-A858-5235F8507B4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2490281" y="3287949"/>
            <a:ext cx="8874868" cy="2922351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767307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8D9AA8BA-F171-4BD8-A11D-2DC0122F65E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780714" y="121525"/>
            <a:ext cx="8411286" cy="6736476"/>
          </a:xfrm>
          <a:custGeom>
            <a:avLst/>
            <a:gdLst>
              <a:gd name="connsiteX0" fmla="*/ 5699762 w 8411286"/>
              <a:gd name="connsiteY0" fmla="*/ 5934811 h 6736476"/>
              <a:gd name="connsiteX1" fmla="*/ 5699473 w 8411286"/>
              <a:gd name="connsiteY1" fmla="*/ 5964269 h 6736476"/>
              <a:gd name="connsiteX2" fmla="*/ 5704951 w 8411286"/>
              <a:gd name="connsiteY2" fmla="*/ 6001406 h 6736476"/>
              <a:gd name="connsiteX3" fmla="*/ 5700507 w 8411286"/>
              <a:gd name="connsiteY3" fmla="*/ 5913361 h 6736476"/>
              <a:gd name="connsiteX4" fmla="*/ 5699940 w 8411286"/>
              <a:gd name="connsiteY4" fmla="*/ 5916657 h 6736476"/>
              <a:gd name="connsiteX5" fmla="*/ 5699858 w 8411286"/>
              <a:gd name="connsiteY5" fmla="*/ 5924998 h 6736476"/>
              <a:gd name="connsiteX6" fmla="*/ 6937173 w 8411286"/>
              <a:gd name="connsiteY6" fmla="*/ 0 h 6736476"/>
              <a:gd name="connsiteX7" fmla="*/ 7112847 w 8411286"/>
              <a:gd name="connsiteY7" fmla="*/ 0 h 6736476"/>
              <a:gd name="connsiteX8" fmla="*/ 7165550 w 8411286"/>
              <a:gd name="connsiteY8" fmla="*/ 31998 h 6736476"/>
              <a:gd name="connsiteX9" fmla="*/ 7230172 w 8411286"/>
              <a:gd name="connsiteY9" fmla="*/ 147441 h 6736476"/>
              <a:gd name="connsiteX10" fmla="*/ 7308598 w 8411286"/>
              <a:gd name="connsiteY10" fmla="*/ 296136 h 6736476"/>
              <a:gd name="connsiteX11" fmla="*/ 7361927 w 8411286"/>
              <a:gd name="connsiteY11" fmla="*/ 334407 h 6736476"/>
              <a:gd name="connsiteX12" fmla="*/ 7786681 w 8411286"/>
              <a:gd name="connsiteY12" fmla="*/ 1054668 h 6736476"/>
              <a:gd name="connsiteX13" fmla="*/ 7843148 w 8411286"/>
              <a:gd name="connsiteY13" fmla="*/ 1247910 h 6736476"/>
              <a:gd name="connsiteX14" fmla="*/ 7989333 w 8411286"/>
              <a:gd name="connsiteY14" fmla="*/ 1492598 h 6736476"/>
              <a:gd name="connsiteX15" fmla="*/ 8255980 w 8411286"/>
              <a:gd name="connsiteY15" fmla="*/ 2013344 h 6736476"/>
              <a:gd name="connsiteX16" fmla="*/ 8328759 w 8411286"/>
              <a:gd name="connsiteY16" fmla="*/ 2595576 h 6736476"/>
              <a:gd name="connsiteX17" fmla="*/ 8394636 w 8411286"/>
              <a:gd name="connsiteY17" fmla="*/ 3388617 h 6736476"/>
              <a:gd name="connsiteX18" fmla="*/ 8411286 w 8411286"/>
              <a:gd name="connsiteY18" fmla="*/ 3449238 h 6736476"/>
              <a:gd name="connsiteX19" fmla="*/ 8411286 w 8411286"/>
              <a:gd name="connsiteY19" fmla="*/ 6736476 h 6736476"/>
              <a:gd name="connsiteX20" fmla="*/ 7208192 w 8411286"/>
              <a:gd name="connsiteY20" fmla="*/ 6736476 h 6736476"/>
              <a:gd name="connsiteX21" fmla="*/ 7224525 w 8411286"/>
              <a:gd name="connsiteY21" fmla="*/ 6699435 h 6736476"/>
              <a:gd name="connsiteX22" fmla="*/ 7211350 w 8411286"/>
              <a:gd name="connsiteY22" fmla="*/ 6671829 h 6736476"/>
              <a:gd name="connsiteX23" fmla="*/ 7184371 w 8411286"/>
              <a:gd name="connsiteY23" fmla="*/ 6683122 h 6736476"/>
              <a:gd name="connsiteX24" fmla="*/ 7158021 w 8411286"/>
              <a:gd name="connsiteY24" fmla="*/ 6721394 h 6736476"/>
              <a:gd name="connsiteX25" fmla="*/ 7140347 w 8411286"/>
              <a:gd name="connsiteY25" fmla="*/ 6736476 h 6736476"/>
              <a:gd name="connsiteX26" fmla="*/ 7106917 w 8411286"/>
              <a:gd name="connsiteY26" fmla="*/ 6736476 h 6736476"/>
              <a:gd name="connsiteX27" fmla="*/ 7103015 w 8411286"/>
              <a:gd name="connsiteY27" fmla="*/ 6712307 h 6736476"/>
              <a:gd name="connsiteX28" fmla="*/ 7059519 w 8411286"/>
              <a:gd name="connsiteY28" fmla="*/ 6580228 h 6736476"/>
              <a:gd name="connsiteX29" fmla="*/ 7043833 w 8411286"/>
              <a:gd name="connsiteY29" fmla="*/ 6663045 h 6736476"/>
              <a:gd name="connsiteX30" fmla="*/ 7051205 w 8411286"/>
              <a:gd name="connsiteY30" fmla="*/ 6724845 h 6736476"/>
              <a:gd name="connsiteX31" fmla="*/ 7052770 w 8411286"/>
              <a:gd name="connsiteY31" fmla="*/ 6736476 h 6736476"/>
              <a:gd name="connsiteX32" fmla="*/ 6976399 w 8411286"/>
              <a:gd name="connsiteY32" fmla="*/ 6736476 h 6736476"/>
              <a:gd name="connsiteX33" fmla="*/ 6969171 w 8411286"/>
              <a:gd name="connsiteY33" fmla="*/ 6722022 h 6736476"/>
              <a:gd name="connsiteX34" fmla="*/ 6965668 w 8411286"/>
              <a:gd name="connsiteY34" fmla="*/ 6736476 h 6736476"/>
              <a:gd name="connsiteX35" fmla="*/ 5912639 w 8411286"/>
              <a:gd name="connsiteY35" fmla="*/ 6736476 h 6736476"/>
              <a:gd name="connsiteX36" fmla="*/ 5766309 w 8411286"/>
              <a:gd name="connsiteY36" fmla="*/ 6264493 h 6736476"/>
              <a:gd name="connsiteX37" fmla="*/ 5730397 w 8411286"/>
              <a:gd name="connsiteY37" fmla="*/ 6316172 h 6736476"/>
              <a:gd name="connsiteX38" fmla="*/ 5716685 w 8411286"/>
              <a:gd name="connsiteY38" fmla="*/ 6345706 h 6736476"/>
              <a:gd name="connsiteX39" fmla="*/ 5642847 w 8411286"/>
              <a:gd name="connsiteY39" fmla="*/ 6530301 h 6736476"/>
              <a:gd name="connsiteX40" fmla="*/ 5571861 w 8411286"/>
              <a:gd name="connsiteY40" fmla="*/ 6640910 h 6736476"/>
              <a:gd name="connsiteX41" fmla="*/ 5532211 w 8411286"/>
              <a:gd name="connsiteY41" fmla="*/ 6736476 h 6736476"/>
              <a:gd name="connsiteX42" fmla="*/ 5291750 w 8411286"/>
              <a:gd name="connsiteY42" fmla="*/ 6736476 h 6736476"/>
              <a:gd name="connsiteX43" fmla="*/ 5314799 w 8411286"/>
              <a:gd name="connsiteY43" fmla="*/ 6682196 h 6736476"/>
              <a:gd name="connsiteX44" fmla="*/ 5336949 w 8411286"/>
              <a:gd name="connsiteY44" fmla="*/ 6127357 h 6736476"/>
              <a:gd name="connsiteX45" fmla="*/ 5305304 w 8411286"/>
              <a:gd name="connsiteY45" fmla="*/ 6110481 h 6736476"/>
              <a:gd name="connsiteX46" fmla="*/ 5111217 w 8411286"/>
              <a:gd name="connsiteY46" fmla="*/ 6218074 h 6736476"/>
              <a:gd name="connsiteX47" fmla="*/ 5080627 w 8411286"/>
              <a:gd name="connsiteY47" fmla="*/ 6304567 h 6736476"/>
              <a:gd name="connsiteX48" fmla="*/ 5130204 w 8411286"/>
              <a:gd name="connsiteY48" fmla="*/ 6400558 h 6736476"/>
              <a:gd name="connsiteX49" fmla="*/ 5197713 w 8411286"/>
              <a:gd name="connsiteY49" fmla="*/ 6657933 h 6736476"/>
              <a:gd name="connsiteX50" fmla="*/ 5190329 w 8411286"/>
              <a:gd name="connsiteY50" fmla="*/ 6723333 h 6736476"/>
              <a:gd name="connsiteX51" fmla="*/ 5190795 w 8411286"/>
              <a:gd name="connsiteY51" fmla="*/ 6736476 h 6736476"/>
              <a:gd name="connsiteX52" fmla="*/ 5114216 w 8411286"/>
              <a:gd name="connsiteY52" fmla="*/ 6736476 h 6736476"/>
              <a:gd name="connsiteX53" fmla="*/ 5090121 w 8411286"/>
              <a:gd name="connsiteY53" fmla="*/ 6712785 h 6736476"/>
              <a:gd name="connsiteX54" fmla="*/ 5078517 w 8411286"/>
              <a:gd name="connsiteY54" fmla="*/ 6664264 h 6736476"/>
              <a:gd name="connsiteX55" fmla="*/ 4997297 w 8411286"/>
              <a:gd name="connsiteY55" fmla="*/ 6540849 h 6736476"/>
              <a:gd name="connsiteX56" fmla="*/ 4908691 w 8411286"/>
              <a:gd name="connsiteY56" fmla="*/ 6426928 h 6736476"/>
              <a:gd name="connsiteX57" fmla="*/ 4889705 w 8411286"/>
              <a:gd name="connsiteY57" fmla="*/ 6356255 h 6736476"/>
              <a:gd name="connsiteX58" fmla="*/ 4786333 w 8411286"/>
              <a:gd name="connsiteY58" fmla="*/ 6299293 h 6736476"/>
              <a:gd name="connsiteX59" fmla="*/ 4495200 w 8411286"/>
              <a:gd name="connsiteY59" fmla="*/ 6323556 h 6736476"/>
              <a:gd name="connsiteX60" fmla="*/ 4150274 w 8411286"/>
              <a:gd name="connsiteY60" fmla="*/ 6322500 h 6736476"/>
              <a:gd name="connsiteX61" fmla="*/ 3989940 w 8411286"/>
              <a:gd name="connsiteY61" fmla="*/ 6338322 h 6736476"/>
              <a:gd name="connsiteX62" fmla="*/ 3937199 w 8411286"/>
              <a:gd name="connsiteY62" fmla="*/ 6367857 h 6736476"/>
              <a:gd name="connsiteX63" fmla="*/ 3891842 w 8411286"/>
              <a:gd name="connsiteY63" fmla="*/ 6415324 h 6736476"/>
              <a:gd name="connsiteX64" fmla="*/ 3810620 w 8411286"/>
              <a:gd name="connsiteY64" fmla="*/ 6455409 h 6736476"/>
              <a:gd name="connsiteX65" fmla="*/ 3670329 w 8411286"/>
              <a:gd name="connsiteY65" fmla="*/ 6521863 h 6736476"/>
              <a:gd name="connsiteX66" fmla="*/ 3665055 w 8411286"/>
              <a:gd name="connsiteY66" fmla="*/ 6555617 h 6736476"/>
              <a:gd name="connsiteX67" fmla="*/ 3677927 w 8411286"/>
              <a:gd name="connsiteY67" fmla="*/ 6663210 h 6736476"/>
              <a:gd name="connsiteX68" fmla="*/ 3699047 w 8411286"/>
              <a:gd name="connsiteY68" fmla="*/ 6736476 h 6736476"/>
              <a:gd name="connsiteX69" fmla="*/ 2645249 w 8411286"/>
              <a:gd name="connsiteY69" fmla="*/ 6736476 h 6736476"/>
              <a:gd name="connsiteX70" fmla="*/ 2742086 w 8411286"/>
              <a:gd name="connsiteY70" fmla="*/ 6647385 h 6736476"/>
              <a:gd name="connsiteX71" fmla="*/ 2743140 w 8411286"/>
              <a:gd name="connsiteY71" fmla="*/ 6603084 h 6736476"/>
              <a:gd name="connsiteX72" fmla="*/ 2687235 w 8411286"/>
              <a:gd name="connsiteY72" fmla="*/ 6550343 h 6736476"/>
              <a:gd name="connsiteX73" fmla="*/ 2540616 w 8411286"/>
              <a:gd name="connsiteY73" fmla="*/ 6362583 h 6736476"/>
              <a:gd name="connsiteX74" fmla="*/ 2301170 w 8411286"/>
              <a:gd name="connsiteY74" fmla="*/ 6031369 h 6736476"/>
              <a:gd name="connsiteX75" fmla="*/ 2170371 w 8411286"/>
              <a:gd name="connsiteY75" fmla="*/ 5803528 h 6736476"/>
              <a:gd name="connsiteX76" fmla="*/ 2008983 w 8411286"/>
              <a:gd name="connsiteY76" fmla="*/ 5434340 h 6736476"/>
              <a:gd name="connsiteX77" fmla="*/ 1746334 w 8411286"/>
              <a:gd name="connsiteY77" fmla="*/ 4914312 h 6736476"/>
              <a:gd name="connsiteX78" fmla="*/ 1717853 w 8411286"/>
              <a:gd name="connsiteY78" fmla="*/ 4846804 h 6736476"/>
              <a:gd name="connsiteX79" fmla="*/ 1620809 w 8411286"/>
              <a:gd name="connsiteY79" fmla="*/ 4780349 h 6736476"/>
              <a:gd name="connsiteX80" fmla="*/ 1502668 w 8411286"/>
              <a:gd name="connsiteY80" fmla="*/ 4732882 h 6736476"/>
              <a:gd name="connsiteX81" fmla="*/ 1431996 w 8411286"/>
              <a:gd name="connsiteY81" fmla="*/ 4659044 h 6736476"/>
              <a:gd name="connsiteX82" fmla="*/ 1147194 w 8411286"/>
              <a:gd name="connsiteY82" fmla="*/ 4510315 h 6736476"/>
              <a:gd name="connsiteX83" fmla="*/ 933065 w 8411286"/>
              <a:gd name="connsiteY83" fmla="*/ 4520863 h 6736476"/>
              <a:gd name="connsiteX84" fmla="*/ 779062 w 8411286"/>
              <a:gd name="connsiteY84" fmla="*/ 4470232 h 6736476"/>
              <a:gd name="connsiteX85" fmla="*/ 715772 w 8411286"/>
              <a:gd name="connsiteY85" fmla="*/ 4415381 h 6736476"/>
              <a:gd name="connsiteX86" fmla="*/ 583919 w 8411286"/>
              <a:gd name="connsiteY86" fmla="*/ 4235007 h 6736476"/>
              <a:gd name="connsiteX87" fmla="*/ 567041 w 8411286"/>
              <a:gd name="connsiteY87" fmla="*/ 3954424 h 6736476"/>
              <a:gd name="connsiteX88" fmla="*/ 635604 w 8411286"/>
              <a:gd name="connsiteY88" fmla="*/ 3848942 h 6736476"/>
              <a:gd name="connsiteX89" fmla="*/ 728428 w 8411286"/>
              <a:gd name="connsiteY89" fmla="*/ 3725527 h 6736476"/>
              <a:gd name="connsiteX90" fmla="*/ 756909 w 8411286"/>
              <a:gd name="connsiteY90" fmla="*/ 3679114 h 6736476"/>
              <a:gd name="connsiteX91" fmla="*/ 798047 w 8411286"/>
              <a:gd name="connsiteY91" fmla="*/ 3627429 h 6736476"/>
              <a:gd name="connsiteX92" fmla="*/ 804376 w 8411286"/>
              <a:gd name="connsiteY92" fmla="*/ 3462877 h 6736476"/>
              <a:gd name="connsiteX93" fmla="*/ 693620 w 8411286"/>
              <a:gd name="connsiteY93" fmla="*/ 3265625 h 6736476"/>
              <a:gd name="connsiteX94" fmla="*/ 730538 w 8411286"/>
              <a:gd name="connsiteY94" fmla="*/ 3218158 h 6736476"/>
              <a:gd name="connsiteX95" fmla="*/ 796992 w 8411286"/>
              <a:gd name="connsiteY95" fmla="*/ 3235034 h 6736476"/>
              <a:gd name="connsiteX96" fmla="*/ 844459 w 8411286"/>
              <a:gd name="connsiteY96" fmla="*/ 3233980 h 6736476"/>
              <a:gd name="connsiteX97" fmla="*/ 841295 w 8411286"/>
              <a:gd name="connsiteY97" fmla="*/ 3199171 h 6736476"/>
              <a:gd name="connsiteX98" fmla="*/ 800158 w 8411286"/>
              <a:gd name="connsiteY98" fmla="*/ 3174911 h 6736476"/>
              <a:gd name="connsiteX99" fmla="*/ 615564 w 8411286"/>
              <a:gd name="connsiteY99" fmla="*/ 3159086 h 6736476"/>
              <a:gd name="connsiteX100" fmla="*/ 235828 w 8411286"/>
              <a:gd name="connsiteY100" fmla="*/ 3056770 h 6736476"/>
              <a:gd name="connsiteX101" fmla="*/ 50177 w 8411286"/>
              <a:gd name="connsiteY101" fmla="*/ 2912259 h 6736476"/>
              <a:gd name="connsiteX102" fmla="*/ 1656 w 8411286"/>
              <a:gd name="connsiteY102" fmla="*/ 2697076 h 6736476"/>
              <a:gd name="connsiteX103" fmla="*/ 103975 w 8411286"/>
              <a:gd name="connsiteY103" fmla="*/ 2348984 h 6736476"/>
              <a:gd name="connsiteX104" fmla="*/ 149331 w 8411286"/>
              <a:gd name="connsiteY104" fmla="*/ 2344764 h 6736476"/>
              <a:gd name="connsiteX105" fmla="*/ 134563 w 8411286"/>
              <a:gd name="connsiteY105" fmla="*/ 2317339 h 6736476"/>
              <a:gd name="connsiteX106" fmla="*/ 191525 w 8411286"/>
              <a:gd name="connsiteY106" fmla="*/ 2400669 h 6736476"/>
              <a:gd name="connsiteX107" fmla="*/ 166208 w 8411286"/>
              <a:gd name="connsiteY107" fmla="*/ 2585263 h 6736476"/>
              <a:gd name="connsiteX108" fmla="*/ 160934 w 8411286"/>
              <a:gd name="connsiteY108" fmla="*/ 2716062 h 6736476"/>
              <a:gd name="connsiteX109" fmla="*/ 207347 w 8411286"/>
              <a:gd name="connsiteY109" fmla="*/ 2771968 h 6736476"/>
              <a:gd name="connsiteX110" fmla="*/ 523794 w 8411286"/>
              <a:gd name="connsiteY110" fmla="*/ 2843695 h 6736476"/>
              <a:gd name="connsiteX111" fmla="*/ 1049096 w 8411286"/>
              <a:gd name="connsiteY111" fmla="*/ 2824709 h 6736476"/>
              <a:gd name="connsiteX112" fmla="*/ 1113439 w 8411286"/>
              <a:gd name="connsiteY112" fmla="*/ 2786736 h 6736476"/>
              <a:gd name="connsiteX113" fmla="*/ 1546971 w 8411286"/>
              <a:gd name="connsiteY113" fmla="*/ 2606360 h 6736476"/>
              <a:gd name="connsiteX114" fmla="*/ 1784306 w 8411286"/>
              <a:gd name="connsiteY114" fmla="*/ 2570497 h 6736476"/>
              <a:gd name="connsiteX115" fmla="*/ 1917215 w 8411286"/>
              <a:gd name="connsiteY115" fmla="*/ 2546234 h 6736476"/>
              <a:gd name="connsiteX116" fmla="*/ 2025860 w 8411286"/>
              <a:gd name="connsiteY116" fmla="*/ 2568387 h 6736476"/>
              <a:gd name="connsiteX117" fmla="*/ 2092315 w 8411286"/>
              <a:gd name="connsiteY117" fmla="*/ 2577879 h 6736476"/>
              <a:gd name="connsiteX118" fmla="*/ 2156659 w 8411286"/>
              <a:gd name="connsiteY118" fmla="*/ 2562057 h 6736476"/>
              <a:gd name="connsiteX119" fmla="*/ 2279017 w 8411286"/>
              <a:gd name="connsiteY119" fmla="*/ 2608470 h 6736476"/>
              <a:gd name="connsiteX120" fmla="*/ 2316992 w 8411286"/>
              <a:gd name="connsiteY120" fmla="*/ 2628512 h 6736476"/>
              <a:gd name="connsiteX121" fmla="*/ 2459391 w 8411286"/>
              <a:gd name="connsiteY121" fmla="*/ 2628512 h 6736476"/>
              <a:gd name="connsiteX122" fmla="*/ 2417198 w 8411286"/>
              <a:gd name="connsiteY122" fmla="*/ 2585263 h 6736476"/>
              <a:gd name="connsiteX123" fmla="*/ 2108138 w 8411286"/>
              <a:gd name="connsiteY123" fmla="*/ 2382739 h 6736476"/>
              <a:gd name="connsiteX124" fmla="*/ 1772704 w 8411286"/>
              <a:gd name="connsiteY124" fmla="*/ 2105321 h 6736476"/>
              <a:gd name="connsiteX125" fmla="*/ 1714689 w 8411286"/>
              <a:gd name="connsiteY125" fmla="*/ 1995618 h 6736476"/>
              <a:gd name="connsiteX126" fmla="*/ 1738949 w 8411286"/>
              <a:gd name="connsiteY126" fmla="*/ 1969247 h 6736476"/>
              <a:gd name="connsiteX127" fmla="*/ 1819115 w 8411286"/>
              <a:gd name="connsiteY127" fmla="*/ 2000892 h 6736476"/>
              <a:gd name="connsiteX128" fmla="*/ 2635547 w 8411286"/>
              <a:gd name="connsiteY128" fmla="*/ 2418601 h 6736476"/>
              <a:gd name="connsiteX129" fmla="*/ 2734702 w 8411286"/>
              <a:gd name="connsiteY129" fmla="*/ 2456576 h 6736476"/>
              <a:gd name="connsiteX130" fmla="*/ 2884487 w 8411286"/>
              <a:gd name="connsiteY130" fmla="*/ 2744543 h 6736476"/>
              <a:gd name="connsiteX131" fmla="*/ 2753688 w 8411286"/>
              <a:gd name="connsiteY131" fmla="*/ 2889052 h 6736476"/>
              <a:gd name="connsiteX132" fmla="*/ 2565930 w 8411286"/>
              <a:gd name="connsiteY132" fmla="*/ 2950231 h 6736476"/>
              <a:gd name="connsiteX133" fmla="*/ 2551164 w 8411286"/>
              <a:gd name="connsiteY133" fmla="*/ 2958672 h 6736476"/>
              <a:gd name="connsiteX134" fmla="*/ 2756852 w 8411286"/>
              <a:gd name="connsiteY134" fmla="*/ 3079977 h 6736476"/>
              <a:gd name="connsiteX135" fmla="*/ 3097560 w 8411286"/>
              <a:gd name="connsiteY135" fmla="*/ 3270899 h 6736476"/>
              <a:gd name="connsiteX136" fmla="*/ 3309581 w 8411286"/>
              <a:gd name="connsiteY136" fmla="*/ 3413300 h 6736476"/>
              <a:gd name="connsiteX137" fmla="*/ 3500503 w 8411286"/>
              <a:gd name="connsiteY137" fmla="*/ 3527221 h 6736476"/>
              <a:gd name="connsiteX138" fmla="*/ 3864417 w 8411286"/>
              <a:gd name="connsiteY138" fmla="*/ 3729747 h 6736476"/>
              <a:gd name="connsiteX139" fmla="*/ 4351744 w 8411286"/>
              <a:gd name="connsiteY139" fmla="*/ 3916449 h 6736476"/>
              <a:gd name="connsiteX140" fmla="*/ 5174507 w 8411286"/>
              <a:gd name="connsiteY140" fmla="*/ 3980795 h 6736476"/>
              <a:gd name="connsiteX141" fmla="*/ 5307035 w 8411286"/>
              <a:gd name="connsiteY141" fmla="*/ 3970823 h 6736476"/>
              <a:gd name="connsiteX142" fmla="*/ 5359406 w 8411286"/>
              <a:gd name="connsiteY142" fmla="*/ 3964465 h 6736476"/>
              <a:gd name="connsiteX143" fmla="*/ 5363328 w 8411286"/>
              <a:gd name="connsiteY143" fmla="*/ 3954536 h 6736476"/>
              <a:gd name="connsiteX144" fmla="*/ 5408815 w 8411286"/>
              <a:gd name="connsiteY144" fmla="*/ 3914382 h 6736476"/>
              <a:gd name="connsiteX145" fmla="*/ 5475947 w 8411286"/>
              <a:gd name="connsiteY145" fmla="*/ 3868581 h 6736476"/>
              <a:gd name="connsiteX146" fmla="*/ 5546216 w 8411286"/>
              <a:gd name="connsiteY146" fmla="*/ 3821527 h 6736476"/>
              <a:gd name="connsiteX147" fmla="*/ 5943364 w 8411286"/>
              <a:gd name="connsiteY147" fmla="*/ 3538566 h 6736476"/>
              <a:gd name="connsiteX148" fmla="*/ 5933953 w 8411286"/>
              <a:gd name="connsiteY148" fmla="*/ 3480218 h 6736476"/>
              <a:gd name="connsiteX149" fmla="*/ 5900701 w 8411286"/>
              <a:gd name="connsiteY149" fmla="*/ 3472062 h 6736476"/>
              <a:gd name="connsiteX150" fmla="*/ 5373053 w 8411286"/>
              <a:gd name="connsiteY150" fmla="*/ 3424378 h 6736476"/>
              <a:gd name="connsiteX151" fmla="*/ 5116444 w 8411286"/>
              <a:gd name="connsiteY151" fmla="*/ 3414967 h 6736476"/>
              <a:gd name="connsiteX152" fmla="*/ 5043038 w 8411286"/>
              <a:gd name="connsiteY152" fmla="*/ 3470807 h 6736476"/>
              <a:gd name="connsiteX153" fmla="*/ 5031745 w 8411286"/>
              <a:gd name="connsiteY153" fmla="*/ 3516607 h 6736476"/>
              <a:gd name="connsiteX154" fmla="*/ 5001629 w 8411286"/>
              <a:gd name="connsiteY154" fmla="*/ 3631422 h 6736476"/>
              <a:gd name="connsiteX155" fmla="*/ 4881167 w 8411286"/>
              <a:gd name="connsiteY155" fmla="*/ 3743101 h 6736476"/>
              <a:gd name="connsiteX156" fmla="*/ 4819682 w 8411286"/>
              <a:gd name="connsiteY156" fmla="*/ 3803959 h 6736476"/>
              <a:gd name="connsiteX157" fmla="*/ 4793958 w 8411286"/>
              <a:gd name="connsiteY157" fmla="*/ 3860425 h 6736476"/>
              <a:gd name="connsiteX158" fmla="*/ 4745021 w 8411286"/>
              <a:gd name="connsiteY158" fmla="*/ 3854779 h 6736476"/>
              <a:gd name="connsiteX159" fmla="*/ 4721806 w 8411286"/>
              <a:gd name="connsiteY159" fmla="*/ 3819644 h 6736476"/>
              <a:gd name="connsiteX160" fmla="*/ 4706748 w 8411286"/>
              <a:gd name="connsiteY160" fmla="*/ 3847877 h 6736476"/>
              <a:gd name="connsiteX161" fmla="*/ 4690436 w 8411286"/>
              <a:gd name="connsiteY161" fmla="*/ 3911246 h 6736476"/>
              <a:gd name="connsiteX162" fmla="*/ 4656557 w 8411286"/>
              <a:gd name="connsiteY162" fmla="*/ 3936968 h 6736476"/>
              <a:gd name="connsiteX163" fmla="*/ 4634597 w 8411286"/>
              <a:gd name="connsiteY163" fmla="*/ 3909363 h 6736476"/>
              <a:gd name="connsiteX164" fmla="*/ 4624559 w 8411286"/>
              <a:gd name="connsiteY164" fmla="*/ 3862935 h 6736476"/>
              <a:gd name="connsiteX165" fmla="*/ 4614520 w 8411286"/>
              <a:gd name="connsiteY165" fmla="*/ 3893677 h 6736476"/>
              <a:gd name="connsiteX166" fmla="*/ 4591306 w 8411286"/>
              <a:gd name="connsiteY166" fmla="*/ 3923165 h 6736476"/>
              <a:gd name="connsiteX167" fmla="*/ 4557426 w 8411286"/>
              <a:gd name="connsiteY167" fmla="*/ 3900579 h 6736476"/>
              <a:gd name="connsiteX168" fmla="*/ 4532330 w 8411286"/>
              <a:gd name="connsiteY168" fmla="*/ 3791410 h 6736476"/>
              <a:gd name="connsiteX169" fmla="*/ 4531703 w 8411286"/>
              <a:gd name="connsiteY169" fmla="*/ 3723023 h 6736476"/>
              <a:gd name="connsiteX170" fmla="*/ 4448885 w 8411286"/>
              <a:gd name="connsiteY170" fmla="*/ 3766942 h 6736476"/>
              <a:gd name="connsiteX171" fmla="*/ 4448885 w 8411286"/>
              <a:gd name="connsiteY171" fmla="*/ 3559898 h 6736476"/>
              <a:gd name="connsiteX172" fmla="*/ 4463316 w 8411286"/>
              <a:gd name="connsiteY172" fmla="*/ 3532919 h 6736476"/>
              <a:gd name="connsiteX173" fmla="*/ 4690436 w 8411286"/>
              <a:gd name="connsiteY173" fmla="*/ 2978920 h 6736476"/>
              <a:gd name="connsiteX174" fmla="*/ 4927595 w 8411286"/>
              <a:gd name="connsiteY174" fmla="*/ 2711019 h 6736476"/>
              <a:gd name="connsiteX175" fmla="*/ 5275805 w 8411286"/>
              <a:gd name="connsiteY175" fmla="*/ 2466331 h 6736476"/>
              <a:gd name="connsiteX176" fmla="*/ 5731929 w 8411286"/>
              <a:gd name="connsiteY176" fmla="*/ 2199683 h 6736476"/>
              <a:gd name="connsiteX177" fmla="*/ 5826667 w 8411286"/>
              <a:gd name="connsiteY177" fmla="*/ 2087378 h 6736476"/>
              <a:gd name="connsiteX178" fmla="*/ 5894427 w 8411286"/>
              <a:gd name="connsiteY178" fmla="*/ 1910450 h 6736476"/>
              <a:gd name="connsiteX179" fmla="*/ 6199972 w 8411286"/>
              <a:gd name="connsiteY179" fmla="*/ 1572278 h 6736476"/>
              <a:gd name="connsiteX180" fmla="*/ 6236363 w 8411286"/>
              <a:gd name="connsiteY180" fmla="*/ 1530869 h 6736476"/>
              <a:gd name="connsiteX181" fmla="*/ 6233226 w 8411286"/>
              <a:gd name="connsiteY181" fmla="*/ 1470012 h 6736476"/>
              <a:gd name="connsiteX182" fmla="*/ 6184288 w 8411286"/>
              <a:gd name="connsiteY182" fmla="*/ 1457463 h 6736476"/>
              <a:gd name="connsiteX183" fmla="*/ 6119666 w 8411286"/>
              <a:gd name="connsiteY183" fmla="*/ 1467501 h 6736476"/>
              <a:gd name="connsiteX184" fmla="*/ 5976616 w 8411286"/>
              <a:gd name="connsiteY184" fmla="*/ 1475658 h 6736476"/>
              <a:gd name="connsiteX185" fmla="*/ 5893799 w 8411286"/>
              <a:gd name="connsiteY185" fmla="*/ 1374646 h 6736476"/>
              <a:gd name="connsiteX186" fmla="*/ 5956539 w 8411286"/>
              <a:gd name="connsiteY186" fmla="*/ 1308140 h 6736476"/>
              <a:gd name="connsiteX187" fmla="*/ 6087040 w 8411286"/>
              <a:gd name="connsiteY187" fmla="*/ 1246654 h 6736476"/>
              <a:gd name="connsiteX188" fmla="*/ 6108999 w 8411286"/>
              <a:gd name="connsiteY188" fmla="*/ 1201481 h 6736476"/>
              <a:gd name="connsiteX189" fmla="*/ 6058807 w 8411286"/>
              <a:gd name="connsiteY189" fmla="*/ 1185169 h 6736476"/>
              <a:gd name="connsiteX190" fmla="*/ 6009869 w 8411286"/>
              <a:gd name="connsiteY190" fmla="*/ 1225323 h 6736476"/>
              <a:gd name="connsiteX191" fmla="*/ 5906347 w 8411286"/>
              <a:gd name="connsiteY191" fmla="*/ 1288691 h 6736476"/>
              <a:gd name="connsiteX192" fmla="*/ 5689266 w 8411286"/>
              <a:gd name="connsiteY192" fmla="*/ 1229087 h 6736476"/>
              <a:gd name="connsiteX193" fmla="*/ 5573823 w 8411286"/>
              <a:gd name="connsiteY193" fmla="*/ 1109880 h 6736476"/>
              <a:gd name="connsiteX194" fmla="*/ 5601428 w 8411286"/>
              <a:gd name="connsiteY194" fmla="*/ 927306 h 6736476"/>
              <a:gd name="connsiteX195" fmla="*/ 5812863 w 8411286"/>
              <a:gd name="connsiteY195" fmla="*/ 805588 h 6736476"/>
              <a:gd name="connsiteX196" fmla="*/ 5938972 w 8411286"/>
              <a:gd name="connsiteY196" fmla="*/ 547725 h 6736476"/>
              <a:gd name="connsiteX197" fmla="*/ 5928306 w 8411286"/>
              <a:gd name="connsiteY197" fmla="*/ 479338 h 6736476"/>
              <a:gd name="connsiteX198" fmla="*/ 5984774 w 8411286"/>
              <a:gd name="connsiteY198" fmla="*/ 344446 h 6736476"/>
              <a:gd name="connsiteX199" fmla="*/ 6093941 w 8411286"/>
              <a:gd name="connsiteY199" fmla="*/ 259746 h 6736476"/>
              <a:gd name="connsiteX200" fmla="*/ 6622844 w 8411286"/>
              <a:gd name="connsiteY200" fmla="*/ 48310 h 6736476"/>
              <a:gd name="connsiteX201" fmla="*/ 6826123 w 8411286"/>
              <a:gd name="connsiteY201" fmla="*/ 37017 h 6736476"/>
              <a:gd name="connsiteX202" fmla="*/ 6937173 w 8411286"/>
              <a:gd name="connsiteY202" fmla="*/ 0 h 67364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</a:cxnLst>
            <a:rect l="l" t="t" r="r" b="b"/>
            <a:pathLst>
              <a:path w="8411286" h="6736476">
                <a:moveTo>
                  <a:pt x="5699762" y="5934811"/>
                </a:moveTo>
                <a:lnTo>
                  <a:pt x="5699473" y="5964269"/>
                </a:lnTo>
                <a:lnTo>
                  <a:pt x="5704951" y="6001406"/>
                </a:lnTo>
                <a:close/>
                <a:moveTo>
                  <a:pt x="5700507" y="5913361"/>
                </a:moveTo>
                <a:lnTo>
                  <a:pt x="5699940" y="5916657"/>
                </a:lnTo>
                <a:lnTo>
                  <a:pt x="5699858" y="5924998"/>
                </a:lnTo>
                <a:close/>
                <a:moveTo>
                  <a:pt x="6937173" y="0"/>
                </a:moveTo>
                <a:cubicBezTo>
                  <a:pt x="6995523" y="0"/>
                  <a:pt x="7054499" y="0"/>
                  <a:pt x="7112847" y="0"/>
                </a:cubicBezTo>
                <a:cubicBezTo>
                  <a:pt x="7130415" y="10666"/>
                  <a:pt x="7148610" y="20705"/>
                  <a:pt x="7165550" y="31998"/>
                </a:cubicBezTo>
                <a:cubicBezTo>
                  <a:pt x="7205704" y="59603"/>
                  <a:pt x="7230800" y="97248"/>
                  <a:pt x="7230172" y="147441"/>
                </a:cubicBezTo>
                <a:cubicBezTo>
                  <a:pt x="7228918" y="212063"/>
                  <a:pt x="7257779" y="259119"/>
                  <a:pt x="7308598" y="296136"/>
                </a:cubicBezTo>
                <a:cubicBezTo>
                  <a:pt x="7326165" y="309311"/>
                  <a:pt x="7344359" y="321859"/>
                  <a:pt x="7361927" y="334407"/>
                </a:cubicBezTo>
                <a:cubicBezTo>
                  <a:pt x="7612890" y="510081"/>
                  <a:pt x="7769741" y="742220"/>
                  <a:pt x="7786681" y="1054668"/>
                </a:cubicBezTo>
                <a:cubicBezTo>
                  <a:pt x="7790445" y="1124311"/>
                  <a:pt x="7809267" y="1188306"/>
                  <a:pt x="7843148" y="1247910"/>
                </a:cubicBezTo>
                <a:cubicBezTo>
                  <a:pt x="7890203" y="1330099"/>
                  <a:pt x="7939140" y="1412290"/>
                  <a:pt x="7989333" y="1492598"/>
                </a:cubicBezTo>
                <a:cubicBezTo>
                  <a:pt x="8092227" y="1658860"/>
                  <a:pt x="8187592" y="1828886"/>
                  <a:pt x="8255980" y="2013344"/>
                </a:cubicBezTo>
                <a:cubicBezTo>
                  <a:pt x="8324995" y="2201565"/>
                  <a:pt x="8356365" y="2395434"/>
                  <a:pt x="8328759" y="2595576"/>
                </a:cubicBezTo>
                <a:cubicBezTo>
                  <a:pt x="8291114" y="2865361"/>
                  <a:pt x="8316211" y="3128870"/>
                  <a:pt x="8394636" y="3388617"/>
                </a:cubicBezTo>
                <a:lnTo>
                  <a:pt x="8411286" y="3449238"/>
                </a:lnTo>
                <a:lnTo>
                  <a:pt x="8411286" y="6736476"/>
                </a:lnTo>
                <a:lnTo>
                  <a:pt x="7208192" y="6736476"/>
                </a:lnTo>
                <a:lnTo>
                  <a:pt x="7224525" y="6699435"/>
                </a:lnTo>
                <a:cubicBezTo>
                  <a:pt x="7227035" y="6691906"/>
                  <a:pt x="7218879" y="6676220"/>
                  <a:pt x="7211350" y="6671829"/>
                </a:cubicBezTo>
                <a:cubicBezTo>
                  <a:pt x="7206331" y="6668692"/>
                  <a:pt x="7191273" y="6676220"/>
                  <a:pt x="7184371" y="6683122"/>
                </a:cubicBezTo>
                <a:cubicBezTo>
                  <a:pt x="7173706" y="6694415"/>
                  <a:pt x="7168059" y="6710101"/>
                  <a:pt x="7158021" y="6721394"/>
                </a:cubicBezTo>
                <a:lnTo>
                  <a:pt x="7140347" y="6736476"/>
                </a:lnTo>
                <a:lnTo>
                  <a:pt x="7106917" y="6736476"/>
                </a:lnTo>
                <a:lnTo>
                  <a:pt x="7103015" y="6712307"/>
                </a:lnTo>
                <a:cubicBezTo>
                  <a:pt x="7099633" y="6663164"/>
                  <a:pt x="7103750" y="6615520"/>
                  <a:pt x="7059519" y="6580228"/>
                </a:cubicBezTo>
                <a:cubicBezTo>
                  <a:pt x="7051362" y="6607833"/>
                  <a:pt x="7042579" y="6635440"/>
                  <a:pt x="7043833" y="6663045"/>
                </a:cubicBezTo>
                <a:cubicBezTo>
                  <a:pt x="7044775" y="6683750"/>
                  <a:pt x="7047912" y="6704297"/>
                  <a:pt x="7051205" y="6724845"/>
                </a:cubicBezTo>
                <a:lnTo>
                  <a:pt x="7052770" y="6736476"/>
                </a:lnTo>
                <a:lnTo>
                  <a:pt x="6976399" y="6736476"/>
                </a:lnTo>
                <a:lnTo>
                  <a:pt x="6969171" y="6722022"/>
                </a:lnTo>
                <a:lnTo>
                  <a:pt x="6965668" y="6736476"/>
                </a:lnTo>
                <a:lnTo>
                  <a:pt x="5912639" y="6736476"/>
                </a:lnTo>
                <a:lnTo>
                  <a:pt x="5766309" y="6264493"/>
                </a:lnTo>
                <a:lnTo>
                  <a:pt x="5730397" y="6316172"/>
                </a:lnTo>
                <a:cubicBezTo>
                  <a:pt x="5723013" y="6324610"/>
                  <a:pt x="5717739" y="6334104"/>
                  <a:pt x="5716685" y="6345706"/>
                </a:cubicBezTo>
                <a:cubicBezTo>
                  <a:pt x="5710357" y="6415324"/>
                  <a:pt x="5685041" y="6477559"/>
                  <a:pt x="5642847" y="6530301"/>
                </a:cubicBezTo>
                <a:cubicBezTo>
                  <a:pt x="5614895" y="6565638"/>
                  <a:pt x="5591557" y="6602623"/>
                  <a:pt x="5571861" y="6640910"/>
                </a:cubicBezTo>
                <a:lnTo>
                  <a:pt x="5532211" y="6736476"/>
                </a:lnTo>
                <a:lnTo>
                  <a:pt x="5291750" y="6736476"/>
                </a:lnTo>
                <a:lnTo>
                  <a:pt x="5314799" y="6682196"/>
                </a:lnTo>
                <a:cubicBezTo>
                  <a:pt x="5382308" y="6499710"/>
                  <a:pt x="5380195" y="6314062"/>
                  <a:pt x="5336949" y="6127357"/>
                </a:cubicBezTo>
                <a:cubicBezTo>
                  <a:pt x="5331675" y="6105207"/>
                  <a:pt x="5325347" y="6103097"/>
                  <a:pt x="5305304" y="6110481"/>
                </a:cubicBezTo>
                <a:cubicBezTo>
                  <a:pt x="5234633" y="6135798"/>
                  <a:pt x="5171343" y="6172717"/>
                  <a:pt x="5111217" y="6218074"/>
                </a:cubicBezTo>
                <a:cubicBezTo>
                  <a:pt x="5079573" y="6241280"/>
                  <a:pt x="5074299" y="6269759"/>
                  <a:pt x="5080627" y="6304567"/>
                </a:cubicBezTo>
                <a:cubicBezTo>
                  <a:pt x="5086957" y="6341486"/>
                  <a:pt x="5104887" y="6374187"/>
                  <a:pt x="5130204" y="6400558"/>
                </a:cubicBezTo>
                <a:cubicBezTo>
                  <a:pt x="5201931" y="6474395"/>
                  <a:pt x="5216700" y="6560891"/>
                  <a:pt x="5197713" y="6657933"/>
                </a:cubicBezTo>
                <a:cubicBezTo>
                  <a:pt x="5193493" y="6679030"/>
                  <a:pt x="5193493" y="6701183"/>
                  <a:pt x="5190329" y="6723333"/>
                </a:cubicBezTo>
                <a:lnTo>
                  <a:pt x="5190795" y="6736476"/>
                </a:lnTo>
                <a:lnTo>
                  <a:pt x="5114216" y="6736476"/>
                </a:lnTo>
                <a:lnTo>
                  <a:pt x="5090121" y="6712785"/>
                </a:lnTo>
                <a:cubicBezTo>
                  <a:pt x="5075353" y="6701183"/>
                  <a:pt x="5079573" y="6680086"/>
                  <a:pt x="5078517" y="6664264"/>
                </a:cubicBezTo>
                <a:cubicBezTo>
                  <a:pt x="5074299" y="6607302"/>
                  <a:pt x="5052146" y="6565109"/>
                  <a:pt x="4997297" y="6540849"/>
                </a:cubicBezTo>
                <a:cubicBezTo>
                  <a:pt x="4947720" y="6519752"/>
                  <a:pt x="4920293" y="6478613"/>
                  <a:pt x="4908691" y="6426928"/>
                </a:cubicBezTo>
                <a:cubicBezTo>
                  <a:pt x="4903417" y="6402668"/>
                  <a:pt x="4897089" y="6379461"/>
                  <a:pt x="4889705" y="6356255"/>
                </a:cubicBezTo>
                <a:cubicBezTo>
                  <a:pt x="4872826" y="6304567"/>
                  <a:pt x="4840127" y="6286637"/>
                  <a:pt x="4786333" y="6299293"/>
                </a:cubicBezTo>
                <a:cubicBezTo>
                  <a:pt x="4690342" y="6320390"/>
                  <a:pt x="4593300" y="6324610"/>
                  <a:pt x="4495200" y="6323556"/>
                </a:cubicBezTo>
                <a:cubicBezTo>
                  <a:pt x="4380225" y="6323556"/>
                  <a:pt x="4265248" y="6322500"/>
                  <a:pt x="4150274" y="6322500"/>
                </a:cubicBezTo>
                <a:cubicBezTo>
                  <a:pt x="4096479" y="6321446"/>
                  <a:pt x="4042681" y="6329884"/>
                  <a:pt x="3989940" y="6338322"/>
                </a:cubicBezTo>
                <a:cubicBezTo>
                  <a:pt x="3968844" y="6341486"/>
                  <a:pt x="3950911" y="6349927"/>
                  <a:pt x="3937199" y="6367857"/>
                </a:cubicBezTo>
                <a:cubicBezTo>
                  <a:pt x="3924541" y="6384735"/>
                  <a:pt x="3906610" y="6399502"/>
                  <a:pt x="3891842" y="6415324"/>
                </a:cubicBezTo>
                <a:cubicBezTo>
                  <a:pt x="3869692" y="6438530"/>
                  <a:pt x="3846485" y="6454353"/>
                  <a:pt x="3810620" y="6455409"/>
                </a:cubicBezTo>
                <a:cubicBezTo>
                  <a:pt x="3756825" y="6457517"/>
                  <a:pt x="3718850" y="6501820"/>
                  <a:pt x="3670329" y="6521863"/>
                </a:cubicBezTo>
                <a:cubicBezTo>
                  <a:pt x="3656617" y="6528191"/>
                  <a:pt x="3665055" y="6544013"/>
                  <a:pt x="3665055" y="6555617"/>
                </a:cubicBezTo>
                <a:cubicBezTo>
                  <a:pt x="3666637" y="6592536"/>
                  <a:pt x="3670922" y="6628400"/>
                  <a:pt x="3677927" y="6663210"/>
                </a:cubicBezTo>
                <a:lnTo>
                  <a:pt x="3699047" y="6736476"/>
                </a:lnTo>
                <a:lnTo>
                  <a:pt x="2645249" y="6736476"/>
                </a:lnTo>
                <a:lnTo>
                  <a:pt x="2742086" y="6647385"/>
                </a:lnTo>
                <a:cubicBezTo>
                  <a:pt x="2760016" y="6631563"/>
                  <a:pt x="2758962" y="6618907"/>
                  <a:pt x="2743140" y="6603084"/>
                </a:cubicBezTo>
                <a:cubicBezTo>
                  <a:pt x="2724154" y="6585152"/>
                  <a:pt x="2707275" y="6565109"/>
                  <a:pt x="2687235" y="6550343"/>
                </a:cubicBezTo>
                <a:cubicBezTo>
                  <a:pt x="2619725" y="6501820"/>
                  <a:pt x="2572260" y="6437477"/>
                  <a:pt x="2540616" y="6362583"/>
                </a:cubicBezTo>
                <a:cubicBezTo>
                  <a:pt x="2486818" y="6232840"/>
                  <a:pt x="2408763" y="6123139"/>
                  <a:pt x="2301170" y="6031369"/>
                </a:cubicBezTo>
                <a:cubicBezTo>
                  <a:pt x="2231550" y="5972300"/>
                  <a:pt x="2188303" y="5894242"/>
                  <a:pt x="2170371" y="5803528"/>
                </a:cubicBezTo>
                <a:cubicBezTo>
                  <a:pt x="2144000" y="5668511"/>
                  <a:pt x="2083875" y="5547206"/>
                  <a:pt x="2008983" y="5434340"/>
                </a:cubicBezTo>
                <a:cubicBezTo>
                  <a:pt x="1900337" y="5270842"/>
                  <a:pt x="1812788" y="5098906"/>
                  <a:pt x="1746334" y="4914312"/>
                </a:cubicBezTo>
                <a:cubicBezTo>
                  <a:pt x="1737896" y="4891105"/>
                  <a:pt x="1726291" y="4870009"/>
                  <a:pt x="1717853" y="4846804"/>
                </a:cubicBezTo>
                <a:cubicBezTo>
                  <a:pt x="1702030" y="4800391"/>
                  <a:pt x="1680934" y="4769800"/>
                  <a:pt x="1620809" y="4780349"/>
                </a:cubicBezTo>
                <a:cubicBezTo>
                  <a:pt x="1576505" y="4788789"/>
                  <a:pt x="1536423" y="4763472"/>
                  <a:pt x="1502668" y="4732882"/>
                </a:cubicBezTo>
                <a:cubicBezTo>
                  <a:pt x="1477353" y="4709677"/>
                  <a:pt x="1452037" y="4686471"/>
                  <a:pt x="1431996" y="4659044"/>
                </a:cubicBezTo>
                <a:cubicBezTo>
                  <a:pt x="1362377" y="4559892"/>
                  <a:pt x="1263225" y="4520863"/>
                  <a:pt x="1147194" y="4510315"/>
                </a:cubicBezTo>
                <a:cubicBezTo>
                  <a:pt x="1074410" y="4502930"/>
                  <a:pt x="1003736" y="4505041"/>
                  <a:pt x="933065" y="4520863"/>
                </a:cubicBezTo>
                <a:cubicBezTo>
                  <a:pt x="872940" y="4533521"/>
                  <a:pt x="819143" y="4522973"/>
                  <a:pt x="779062" y="4470232"/>
                </a:cubicBezTo>
                <a:cubicBezTo>
                  <a:pt x="762183" y="4447025"/>
                  <a:pt x="740030" y="4429093"/>
                  <a:pt x="715772" y="4415381"/>
                </a:cubicBezTo>
                <a:cubicBezTo>
                  <a:pt x="644042" y="4375298"/>
                  <a:pt x="603960" y="4313062"/>
                  <a:pt x="583919" y="4235007"/>
                </a:cubicBezTo>
                <a:cubicBezTo>
                  <a:pt x="560713" y="4142182"/>
                  <a:pt x="536452" y="4050412"/>
                  <a:pt x="567041" y="3954424"/>
                </a:cubicBezTo>
                <a:cubicBezTo>
                  <a:pt x="580753" y="3912231"/>
                  <a:pt x="599742" y="3876367"/>
                  <a:pt x="635604" y="3848942"/>
                </a:cubicBezTo>
                <a:cubicBezTo>
                  <a:pt x="677797" y="3817297"/>
                  <a:pt x="711552" y="3777214"/>
                  <a:pt x="728428" y="3725527"/>
                </a:cubicBezTo>
                <a:cubicBezTo>
                  <a:pt x="733703" y="3708651"/>
                  <a:pt x="746361" y="3693882"/>
                  <a:pt x="756909" y="3679114"/>
                </a:cubicBezTo>
                <a:cubicBezTo>
                  <a:pt x="769567" y="3661184"/>
                  <a:pt x="784336" y="3645361"/>
                  <a:pt x="798047" y="3627429"/>
                </a:cubicBezTo>
                <a:cubicBezTo>
                  <a:pt x="857117" y="3550427"/>
                  <a:pt x="857117" y="3540933"/>
                  <a:pt x="804376" y="3462877"/>
                </a:cubicBezTo>
                <a:cubicBezTo>
                  <a:pt x="762183" y="3399588"/>
                  <a:pt x="719990" y="3337352"/>
                  <a:pt x="693620" y="3265625"/>
                </a:cubicBezTo>
                <a:cubicBezTo>
                  <a:pt x="682015" y="3232924"/>
                  <a:pt x="694676" y="3214994"/>
                  <a:pt x="730538" y="3218158"/>
                </a:cubicBezTo>
                <a:cubicBezTo>
                  <a:pt x="752691" y="3220268"/>
                  <a:pt x="774841" y="3228706"/>
                  <a:pt x="796992" y="3235034"/>
                </a:cubicBezTo>
                <a:cubicBezTo>
                  <a:pt x="812814" y="3239254"/>
                  <a:pt x="831803" y="3246638"/>
                  <a:pt x="844459" y="3233980"/>
                </a:cubicBezTo>
                <a:cubicBezTo>
                  <a:pt x="849733" y="3228706"/>
                  <a:pt x="845513" y="3210773"/>
                  <a:pt x="841295" y="3199171"/>
                </a:cubicBezTo>
                <a:cubicBezTo>
                  <a:pt x="833911" y="3181239"/>
                  <a:pt x="818088" y="3171744"/>
                  <a:pt x="800158" y="3174911"/>
                </a:cubicBezTo>
                <a:cubicBezTo>
                  <a:pt x="736870" y="3185457"/>
                  <a:pt x="676741" y="3169637"/>
                  <a:pt x="615564" y="3159086"/>
                </a:cubicBezTo>
                <a:cubicBezTo>
                  <a:pt x="485819" y="3136936"/>
                  <a:pt x="356076" y="3112675"/>
                  <a:pt x="235828" y="3056770"/>
                </a:cubicBezTo>
                <a:cubicBezTo>
                  <a:pt x="163044" y="3023015"/>
                  <a:pt x="101864" y="2975548"/>
                  <a:pt x="50177" y="2912259"/>
                </a:cubicBezTo>
                <a:cubicBezTo>
                  <a:pt x="-2564" y="2846859"/>
                  <a:pt x="-2564" y="2773021"/>
                  <a:pt x="1656" y="2697076"/>
                </a:cubicBezTo>
                <a:cubicBezTo>
                  <a:pt x="9041" y="2573661"/>
                  <a:pt x="51233" y="2459740"/>
                  <a:pt x="103975" y="2348984"/>
                </a:cubicBezTo>
                <a:cubicBezTo>
                  <a:pt x="110303" y="2335272"/>
                  <a:pt x="111359" y="2336326"/>
                  <a:pt x="149331" y="2344764"/>
                </a:cubicBezTo>
                <a:cubicBezTo>
                  <a:pt x="148277" y="2333162"/>
                  <a:pt x="127181" y="2332105"/>
                  <a:pt x="134563" y="2317339"/>
                </a:cubicBezTo>
                <a:cubicBezTo>
                  <a:pt x="171482" y="2328941"/>
                  <a:pt x="189415" y="2354258"/>
                  <a:pt x="191525" y="2400669"/>
                </a:cubicBezTo>
                <a:cubicBezTo>
                  <a:pt x="194688" y="2463958"/>
                  <a:pt x="175702" y="2524084"/>
                  <a:pt x="166208" y="2585263"/>
                </a:cubicBezTo>
                <a:cubicBezTo>
                  <a:pt x="158826" y="2628512"/>
                  <a:pt x="149331" y="2671759"/>
                  <a:pt x="160934" y="2716062"/>
                </a:cubicBezTo>
                <a:cubicBezTo>
                  <a:pt x="167264" y="2743487"/>
                  <a:pt x="180976" y="2761419"/>
                  <a:pt x="207347" y="2771968"/>
                </a:cubicBezTo>
                <a:cubicBezTo>
                  <a:pt x="308609" y="2814160"/>
                  <a:pt x="416201" y="2833147"/>
                  <a:pt x="523794" y="2843695"/>
                </a:cubicBezTo>
                <a:cubicBezTo>
                  <a:pt x="698894" y="2860571"/>
                  <a:pt x="875050" y="2857407"/>
                  <a:pt x="1049096" y="2824709"/>
                </a:cubicBezTo>
                <a:cubicBezTo>
                  <a:pt x="1076520" y="2819435"/>
                  <a:pt x="1095507" y="2806776"/>
                  <a:pt x="1113439" y="2786736"/>
                </a:cubicBezTo>
                <a:cubicBezTo>
                  <a:pt x="1227360" y="2653827"/>
                  <a:pt x="1373981" y="2596868"/>
                  <a:pt x="1546971" y="2606360"/>
                </a:cubicBezTo>
                <a:cubicBezTo>
                  <a:pt x="1628193" y="2610580"/>
                  <a:pt x="1706251" y="2588427"/>
                  <a:pt x="1784306" y="2570497"/>
                </a:cubicBezTo>
                <a:cubicBezTo>
                  <a:pt x="1828609" y="2561003"/>
                  <a:pt x="1871856" y="2551508"/>
                  <a:pt x="1917215" y="2546234"/>
                </a:cubicBezTo>
                <a:cubicBezTo>
                  <a:pt x="1956242" y="2542016"/>
                  <a:pt x="1993161" y="2544126"/>
                  <a:pt x="2025860" y="2568387"/>
                </a:cubicBezTo>
                <a:cubicBezTo>
                  <a:pt x="2045902" y="2583153"/>
                  <a:pt x="2069109" y="2584209"/>
                  <a:pt x="2092315" y="2577879"/>
                </a:cubicBezTo>
                <a:cubicBezTo>
                  <a:pt x="2114466" y="2572605"/>
                  <a:pt x="2135562" y="2567331"/>
                  <a:pt x="2156659" y="2562057"/>
                </a:cubicBezTo>
                <a:cubicBezTo>
                  <a:pt x="2208346" y="2548344"/>
                  <a:pt x="2250539" y="2562057"/>
                  <a:pt x="2279017" y="2608470"/>
                </a:cubicBezTo>
                <a:cubicBezTo>
                  <a:pt x="2288512" y="2624292"/>
                  <a:pt x="2299060" y="2628512"/>
                  <a:pt x="2316992" y="2628512"/>
                </a:cubicBezTo>
                <a:cubicBezTo>
                  <a:pt x="2363403" y="2627456"/>
                  <a:pt x="2409816" y="2628512"/>
                  <a:pt x="2459391" y="2628512"/>
                </a:cubicBezTo>
                <a:cubicBezTo>
                  <a:pt x="2449899" y="2607416"/>
                  <a:pt x="2431967" y="2596868"/>
                  <a:pt x="2417198" y="2585263"/>
                </a:cubicBezTo>
                <a:cubicBezTo>
                  <a:pt x="2320156" y="2508261"/>
                  <a:pt x="2210454" y="2451302"/>
                  <a:pt x="2108138" y="2382739"/>
                </a:cubicBezTo>
                <a:cubicBezTo>
                  <a:pt x="1986833" y="2300461"/>
                  <a:pt x="1879240" y="2204473"/>
                  <a:pt x="1772704" y="2105321"/>
                </a:cubicBezTo>
                <a:cubicBezTo>
                  <a:pt x="1741059" y="2075784"/>
                  <a:pt x="1715743" y="2042031"/>
                  <a:pt x="1714689" y="1995618"/>
                </a:cubicBezTo>
                <a:cubicBezTo>
                  <a:pt x="1714689" y="1976632"/>
                  <a:pt x="1718907" y="1969247"/>
                  <a:pt x="1738949" y="1969247"/>
                </a:cubicBezTo>
                <a:cubicBezTo>
                  <a:pt x="1770594" y="1970301"/>
                  <a:pt x="1796965" y="1980850"/>
                  <a:pt x="1819115" y="2000892"/>
                </a:cubicBezTo>
                <a:cubicBezTo>
                  <a:pt x="2052230" y="2217131"/>
                  <a:pt x="2344417" y="2316283"/>
                  <a:pt x="2635547" y="2418601"/>
                </a:cubicBezTo>
                <a:cubicBezTo>
                  <a:pt x="2669302" y="2431260"/>
                  <a:pt x="2703057" y="2441808"/>
                  <a:pt x="2734702" y="2456576"/>
                </a:cubicBezTo>
                <a:cubicBezTo>
                  <a:pt x="2845458" y="2506151"/>
                  <a:pt x="2907692" y="2628512"/>
                  <a:pt x="2884487" y="2744543"/>
                </a:cubicBezTo>
                <a:cubicBezTo>
                  <a:pt x="2869719" y="2818381"/>
                  <a:pt x="2822252" y="2864792"/>
                  <a:pt x="2753688" y="2889052"/>
                </a:cubicBezTo>
                <a:cubicBezTo>
                  <a:pt x="2691453" y="2911205"/>
                  <a:pt x="2628163" y="2930191"/>
                  <a:pt x="2565930" y="2950231"/>
                </a:cubicBezTo>
                <a:cubicBezTo>
                  <a:pt x="2561712" y="2952342"/>
                  <a:pt x="2557492" y="2955505"/>
                  <a:pt x="2551164" y="2958672"/>
                </a:cubicBezTo>
                <a:cubicBezTo>
                  <a:pt x="2617615" y="3005083"/>
                  <a:pt x="2688289" y="3040948"/>
                  <a:pt x="2756852" y="3079977"/>
                </a:cubicBezTo>
                <a:cubicBezTo>
                  <a:pt x="2869719" y="3143266"/>
                  <a:pt x="2985749" y="3204445"/>
                  <a:pt x="3097560" y="3270899"/>
                </a:cubicBezTo>
                <a:cubicBezTo>
                  <a:pt x="3171398" y="3314146"/>
                  <a:pt x="3247345" y="3356339"/>
                  <a:pt x="3309581" y="3413300"/>
                </a:cubicBezTo>
                <a:cubicBezTo>
                  <a:pt x="3366540" y="3466041"/>
                  <a:pt x="3431940" y="3496630"/>
                  <a:pt x="3500503" y="3527221"/>
                </a:cubicBezTo>
                <a:cubicBezTo>
                  <a:pt x="3628136" y="3584180"/>
                  <a:pt x="3748387" y="3653799"/>
                  <a:pt x="3864417" y="3729747"/>
                </a:cubicBezTo>
                <a:cubicBezTo>
                  <a:pt x="4014201" y="3827845"/>
                  <a:pt x="4178752" y="3881641"/>
                  <a:pt x="4351744" y="3916449"/>
                </a:cubicBezTo>
                <a:cubicBezTo>
                  <a:pt x="4622835" y="3971301"/>
                  <a:pt x="4898143" y="3994507"/>
                  <a:pt x="5174507" y="3980795"/>
                </a:cubicBezTo>
                <a:cubicBezTo>
                  <a:pt x="5218810" y="3978685"/>
                  <a:pt x="5262980" y="3975256"/>
                  <a:pt x="5307035" y="3970823"/>
                </a:cubicBezTo>
                <a:lnTo>
                  <a:pt x="5359406" y="3964465"/>
                </a:lnTo>
                <a:lnTo>
                  <a:pt x="5363328" y="3954536"/>
                </a:lnTo>
                <a:cubicBezTo>
                  <a:pt x="5372739" y="3937910"/>
                  <a:pt x="5387169" y="3924107"/>
                  <a:pt x="5408815" y="3914382"/>
                </a:cubicBezTo>
                <a:cubicBezTo>
                  <a:pt x="5433284" y="3903716"/>
                  <a:pt x="5453361" y="3883639"/>
                  <a:pt x="5475947" y="3868581"/>
                </a:cubicBezTo>
                <a:cubicBezTo>
                  <a:pt x="5499161" y="3852897"/>
                  <a:pt x="5520493" y="3833448"/>
                  <a:pt x="5546216" y="3821527"/>
                </a:cubicBezTo>
                <a:cubicBezTo>
                  <a:pt x="5697422" y="3753139"/>
                  <a:pt x="5806590" y="3625776"/>
                  <a:pt x="5943364" y="3538566"/>
                </a:cubicBezTo>
                <a:cubicBezTo>
                  <a:pt x="5966578" y="3524136"/>
                  <a:pt x="5959677" y="3492138"/>
                  <a:pt x="5933953" y="3480218"/>
                </a:cubicBezTo>
                <a:cubicBezTo>
                  <a:pt x="5923915" y="3475826"/>
                  <a:pt x="5911994" y="3473316"/>
                  <a:pt x="5900701" y="3472062"/>
                </a:cubicBezTo>
                <a:cubicBezTo>
                  <a:pt x="5725027" y="3455749"/>
                  <a:pt x="5549353" y="3438181"/>
                  <a:pt x="5373053" y="3424378"/>
                </a:cubicBezTo>
                <a:cubicBezTo>
                  <a:pt x="5287726" y="3417478"/>
                  <a:pt x="5201772" y="3416222"/>
                  <a:pt x="5116444" y="3414967"/>
                </a:cubicBezTo>
                <a:cubicBezTo>
                  <a:pt x="5075036" y="3414341"/>
                  <a:pt x="5055585" y="3431280"/>
                  <a:pt x="5043038" y="3470807"/>
                </a:cubicBezTo>
                <a:cubicBezTo>
                  <a:pt x="5038019" y="3485865"/>
                  <a:pt x="5035508" y="3500923"/>
                  <a:pt x="5031745" y="3516607"/>
                </a:cubicBezTo>
                <a:cubicBezTo>
                  <a:pt x="5022333" y="3554880"/>
                  <a:pt x="5015431" y="3594406"/>
                  <a:pt x="5001629" y="3631422"/>
                </a:cubicBezTo>
                <a:cubicBezTo>
                  <a:pt x="4980924" y="3688516"/>
                  <a:pt x="4943907" y="3729926"/>
                  <a:pt x="4881167" y="3743101"/>
                </a:cubicBezTo>
                <a:cubicBezTo>
                  <a:pt x="4847915" y="3750003"/>
                  <a:pt x="4830347" y="3773216"/>
                  <a:pt x="4819682" y="3803959"/>
                </a:cubicBezTo>
                <a:cubicBezTo>
                  <a:pt x="4813408" y="3823408"/>
                  <a:pt x="4806506" y="3844113"/>
                  <a:pt x="4793958" y="3860425"/>
                </a:cubicBezTo>
                <a:cubicBezTo>
                  <a:pt x="4777645" y="3882384"/>
                  <a:pt x="4758823" y="3877993"/>
                  <a:pt x="4745021" y="3854779"/>
                </a:cubicBezTo>
                <a:cubicBezTo>
                  <a:pt x="4738746" y="3844113"/>
                  <a:pt x="4731218" y="3834074"/>
                  <a:pt x="4721806" y="3819644"/>
                </a:cubicBezTo>
                <a:cubicBezTo>
                  <a:pt x="4714277" y="3833448"/>
                  <a:pt x="4709258" y="3840348"/>
                  <a:pt x="4706748" y="3847877"/>
                </a:cubicBezTo>
                <a:cubicBezTo>
                  <a:pt x="4701102" y="3869209"/>
                  <a:pt x="4699220" y="3891796"/>
                  <a:pt x="4690436" y="3911246"/>
                </a:cubicBezTo>
                <a:cubicBezTo>
                  <a:pt x="4684790" y="3923165"/>
                  <a:pt x="4669104" y="3932577"/>
                  <a:pt x="4656557" y="3936968"/>
                </a:cubicBezTo>
                <a:cubicBezTo>
                  <a:pt x="4652164" y="3938224"/>
                  <a:pt x="4638989" y="3920656"/>
                  <a:pt x="4634597" y="3909363"/>
                </a:cubicBezTo>
                <a:cubicBezTo>
                  <a:pt x="4628950" y="3894932"/>
                  <a:pt x="4627696" y="3878621"/>
                  <a:pt x="4624559" y="3862935"/>
                </a:cubicBezTo>
                <a:cubicBezTo>
                  <a:pt x="4617029" y="3873602"/>
                  <a:pt x="4618284" y="3884895"/>
                  <a:pt x="4614520" y="3893677"/>
                </a:cubicBezTo>
                <a:cubicBezTo>
                  <a:pt x="4608873" y="3905598"/>
                  <a:pt x="4598835" y="3923793"/>
                  <a:pt x="4591306" y="3923165"/>
                </a:cubicBezTo>
                <a:cubicBezTo>
                  <a:pt x="4579386" y="3922539"/>
                  <a:pt x="4560563" y="3911246"/>
                  <a:pt x="4557426" y="3900579"/>
                </a:cubicBezTo>
                <a:cubicBezTo>
                  <a:pt x="4546133" y="3865444"/>
                  <a:pt x="4538605" y="3828427"/>
                  <a:pt x="4532330" y="3791410"/>
                </a:cubicBezTo>
                <a:cubicBezTo>
                  <a:pt x="4529193" y="3771961"/>
                  <a:pt x="4531703" y="3750629"/>
                  <a:pt x="4531703" y="3723023"/>
                </a:cubicBezTo>
                <a:cubicBezTo>
                  <a:pt x="4489039" y="3786391"/>
                  <a:pt x="4489039" y="3786391"/>
                  <a:pt x="4448885" y="3766942"/>
                </a:cubicBezTo>
                <a:cubicBezTo>
                  <a:pt x="4448885" y="3697928"/>
                  <a:pt x="4448885" y="3628913"/>
                  <a:pt x="4448885" y="3559898"/>
                </a:cubicBezTo>
                <a:cubicBezTo>
                  <a:pt x="4453904" y="3551115"/>
                  <a:pt x="4459551" y="3542331"/>
                  <a:pt x="4463316" y="3532919"/>
                </a:cubicBezTo>
                <a:cubicBezTo>
                  <a:pt x="4539232" y="3348463"/>
                  <a:pt x="4617657" y="3164633"/>
                  <a:pt x="4690436" y="2978920"/>
                </a:cubicBezTo>
                <a:cubicBezTo>
                  <a:pt x="4737491" y="2859714"/>
                  <a:pt x="4812780" y="2770622"/>
                  <a:pt x="4927595" y="2711019"/>
                </a:cubicBezTo>
                <a:cubicBezTo>
                  <a:pt x="5054331" y="2645141"/>
                  <a:pt x="5170401" y="2562952"/>
                  <a:pt x="5275805" y="2466331"/>
                </a:cubicBezTo>
                <a:cubicBezTo>
                  <a:pt x="5408815" y="2343987"/>
                  <a:pt x="5557511" y="2251130"/>
                  <a:pt x="5731929" y="2199683"/>
                </a:cubicBezTo>
                <a:cubicBezTo>
                  <a:pt x="5787140" y="2183371"/>
                  <a:pt x="5821021" y="2146982"/>
                  <a:pt x="5826667" y="2087378"/>
                </a:cubicBezTo>
                <a:cubicBezTo>
                  <a:pt x="5832940" y="2022128"/>
                  <a:pt x="5859292" y="1965034"/>
                  <a:pt x="5894427" y="1910450"/>
                </a:cubicBezTo>
                <a:cubicBezTo>
                  <a:pt x="5978499" y="1781204"/>
                  <a:pt x="6077001" y="1665761"/>
                  <a:pt x="6199972" y="1572278"/>
                </a:cubicBezTo>
                <a:cubicBezTo>
                  <a:pt x="6214403" y="1560985"/>
                  <a:pt x="6231344" y="1547182"/>
                  <a:pt x="6236363" y="1530869"/>
                </a:cubicBezTo>
                <a:cubicBezTo>
                  <a:pt x="6242009" y="1512047"/>
                  <a:pt x="6242009" y="1486324"/>
                  <a:pt x="6233226" y="1470012"/>
                </a:cubicBezTo>
                <a:cubicBezTo>
                  <a:pt x="6227579" y="1459972"/>
                  <a:pt x="6201228" y="1456835"/>
                  <a:pt x="6184288" y="1457463"/>
                </a:cubicBezTo>
                <a:cubicBezTo>
                  <a:pt x="6162329" y="1457463"/>
                  <a:pt x="6140997" y="1465619"/>
                  <a:pt x="6119666" y="1467501"/>
                </a:cubicBezTo>
                <a:cubicBezTo>
                  <a:pt x="6071982" y="1471266"/>
                  <a:pt x="6023672" y="1479422"/>
                  <a:pt x="5976616" y="1475658"/>
                </a:cubicBezTo>
                <a:cubicBezTo>
                  <a:pt x="5930816" y="1471893"/>
                  <a:pt x="5898191" y="1425465"/>
                  <a:pt x="5893799" y="1374646"/>
                </a:cubicBezTo>
                <a:cubicBezTo>
                  <a:pt x="5890035" y="1329472"/>
                  <a:pt x="5926425" y="1321943"/>
                  <a:pt x="5956539" y="1308140"/>
                </a:cubicBezTo>
                <a:cubicBezTo>
                  <a:pt x="6000458" y="1288063"/>
                  <a:pt x="6043749" y="1267987"/>
                  <a:pt x="6087040" y="1246654"/>
                </a:cubicBezTo>
                <a:cubicBezTo>
                  <a:pt x="6104608" y="1237870"/>
                  <a:pt x="6119666" y="1224695"/>
                  <a:pt x="6108999" y="1201481"/>
                </a:cubicBezTo>
                <a:cubicBezTo>
                  <a:pt x="6098333" y="1178267"/>
                  <a:pt x="6077629" y="1175758"/>
                  <a:pt x="6058807" y="1185169"/>
                </a:cubicBezTo>
                <a:cubicBezTo>
                  <a:pt x="6040612" y="1194579"/>
                  <a:pt x="6021163" y="1208383"/>
                  <a:pt x="6009869" y="1225323"/>
                </a:cubicBezTo>
                <a:cubicBezTo>
                  <a:pt x="5984146" y="1262340"/>
                  <a:pt x="5950266" y="1282417"/>
                  <a:pt x="5906347" y="1288691"/>
                </a:cubicBezTo>
                <a:cubicBezTo>
                  <a:pt x="5825412" y="1299984"/>
                  <a:pt x="5751378" y="1281162"/>
                  <a:pt x="5689266" y="1229087"/>
                </a:cubicBezTo>
                <a:cubicBezTo>
                  <a:pt x="5647229" y="1193953"/>
                  <a:pt x="5609584" y="1152544"/>
                  <a:pt x="5573823" y="1109880"/>
                </a:cubicBezTo>
                <a:cubicBezTo>
                  <a:pt x="5509199" y="1033965"/>
                  <a:pt x="5517355" y="981262"/>
                  <a:pt x="5601428" y="927306"/>
                </a:cubicBezTo>
                <a:cubicBezTo>
                  <a:pt x="5669815" y="884015"/>
                  <a:pt x="5741339" y="844488"/>
                  <a:pt x="5812863" y="805588"/>
                </a:cubicBezTo>
                <a:cubicBezTo>
                  <a:pt x="5917641" y="748495"/>
                  <a:pt x="5959050" y="665050"/>
                  <a:pt x="5938972" y="547725"/>
                </a:cubicBezTo>
                <a:cubicBezTo>
                  <a:pt x="5935208" y="525139"/>
                  <a:pt x="5930816" y="502552"/>
                  <a:pt x="5928306" y="479338"/>
                </a:cubicBezTo>
                <a:cubicBezTo>
                  <a:pt x="5922660" y="424754"/>
                  <a:pt x="5939599" y="378325"/>
                  <a:pt x="5984774" y="344446"/>
                </a:cubicBezTo>
                <a:cubicBezTo>
                  <a:pt x="6021163" y="316840"/>
                  <a:pt x="6056298" y="286724"/>
                  <a:pt x="6093941" y="259746"/>
                </a:cubicBezTo>
                <a:cubicBezTo>
                  <a:pt x="6252675" y="145558"/>
                  <a:pt x="6425211" y="64622"/>
                  <a:pt x="6622844" y="48310"/>
                </a:cubicBezTo>
                <a:cubicBezTo>
                  <a:pt x="6690603" y="42664"/>
                  <a:pt x="6758991" y="45801"/>
                  <a:pt x="6826123" y="37017"/>
                </a:cubicBezTo>
                <a:cubicBezTo>
                  <a:pt x="6861886" y="36389"/>
                  <a:pt x="6898903" y="14431"/>
                  <a:pt x="6937173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557766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502376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78855341-7087-46B2-9738-26BDE092C10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61962" y="0"/>
            <a:ext cx="11068076" cy="4046220"/>
          </a:xfrm>
          <a:custGeom>
            <a:avLst/>
            <a:gdLst>
              <a:gd name="connsiteX0" fmla="*/ 0 w 11068076"/>
              <a:gd name="connsiteY0" fmla="*/ 0 h 4046220"/>
              <a:gd name="connsiteX1" fmla="*/ 11068076 w 11068076"/>
              <a:gd name="connsiteY1" fmla="*/ 0 h 4046220"/>
              <a:gd name="connsiteX2" fmla="*/ 10988145 w 11068076"/>
              <a:gd name="connsiteY2" fmla="*/ 236229 h 4046220"/>
              <a:gd name="connsiteX3" fmla="*/ 5534038 w 11068076"/>
              <a:gd name="connsiteY3" fmla="*/ 4046220 h 4046220"/>
              <a:gd name="connsiteX4" fmla="*/ 79931 w 11068076"/>
              <a:gd name="connsiteY4" fmla="*/ 236229 h 4046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068076" h="4046220">
                <a:moveTo>
                  <a:pt x="0" y="0"/>
                </a:moveTo>
                <a:lnTo>
                  <a:pt x="11068076" y="0"/>
                </a:lnTo>
                <a:lnTo>
                  <a:pt x="10988145" y="236229"/>
                </a:lnTo>
                <a:cubicBezTo>
                  <a:pt x="10174085" y="2459531"/>
                  <a:pt x="8039357" y="4046220"/>
                  <a:pt x="5534038" y="4046220"/>
                </a:cubicBezTo>
                <a:cubicBezTo>
                  <a:pt x="3028719" y="4046220"/>
                  <a:pt x="893992" y="2459531"/>
                  <a:pt x="79931" y="236229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1851837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6796151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8C67255-373D-4313-9B6D-8A19B11B157D}"/>
              </a:ext>
            </a:extLst>
          </p:cNvPr>
          <p:cNvGrpSpPr/>
          <p:nvPr userDrawn="1"/>
        </p:nvGrpSpPr>
        <p:grpSpPr>
          <a:xfrm>
            <a:off x="1439781" y="458044"/>
            <a:ext cx="9415959" cy="5864435"/>
            <a:chOff x="1102808" y="1419517"/>
            <a:chExt cx="5383089" cy="3796702"/>
          </a:xfrm>
          <a:solidFill>
            <a:schemeClr val="bg1">
              <a:alpha val="6000"/>
            </a:schemeClr>
          </a:solidFill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CE30FE16-31CC-4E60-B36B-CAD6FC491355}"/>
                </a:ext>
              </a:extLst>
            </p:cNvPr>
            <p:cNvGrpSpPr/>
            <p:nvPr/>
          </p:nvGrpSpPr>
          <p:grpSpPr>
            <a:xfrm>
              <a:off x="3564744" y="2898363"/>
              <a:ext cx="188449" cy="1471350"/>
              <a:chOff x="10641180" y="438150"/>
              <a:chExt cx="247650" cy="1828800"/>
            </a:xfrm>
            <a:grpFill/>
          </p:grpSpPr>
          <p:sp>
            <p:nvSpPr>
              <p:cNvPr id="76" name="Rectangle: Rounded Corners 75">
                <a:extLst>
                  <a:ext uri="{FF2B5EF4-FFF2-40B4-BE49-F238E27FC236}">
                    <a16:creationId xmlns:a16="http://schemas.microsoft.com/office/drawing/2014/main" id="{B7351259-13D3-4E7F-8730-52C0E6C8AB7E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Microsoft GothicNeo" panose="020B0500000101010101" pitchFamily="34" charset="-127"/>
                </a:endParaRPr>
              </a:p>
            </p:txBody>
          </p:sp>
          <p:sp>
            <p:nvSpPr>
              <p:cNvPr id="77" name="Rectangle: Rounded Corners 76">
                <a:extLst>
                  <a:ext uri="{FF2B5EF4-FFF2-40B4-BE49-F238E27FC236}">
                    <a16:creationId xmlns:a16="http://schemas.microsoft.com/office/drawing/2014/main" id="{4A46EEDB-D7F2-4992-87CE-B2069F617779}"/>
                  </a:ext>
                </a:extLst>
              </p:cNvPr>
              <p:cNvSpPr/>
              <p:nvPr/>
            </p:nvSpPr>
            <p:spPr>
              <a:xfrm>
                <a:off x="10641180" y="1044532"/>
                <a:ext cx="247650" cy="97017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Microsoft GothicNeo" panose="020B0500000101010101" pitchFamily="34" charset="-127"/>
                </a:endParaRPr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26A61E4F-F426-407E-A619-45AC28E02060}"/>
                </a:ext>
              </a:extLst>
            </p:cNvPr>
            <p:cNvGrpSpPr/>
            <p:nvPr/>
          </p:nvGrpSpPr>
          <p:grpSpPr>
            <a:xfrm>
              <a:off x="1537138" y="3468044"/>
              <a:ext cx="188449" cy="1391622"/>
              <a:chOff x="10641180" y="-97372"/>
              <a:chExt cx="247650" cy="1828800"/>
            </a:xfrm>
            <a:grpFill/>
          </p:grpSpPr>
          <p:sp>
            <p:nvSpPr>
              <p:cNvPr id="74" name="Rectangle: Rounded Corners 73">
                <a:extLst>
                  <a:ext uri="{FF2B5EF4-FFF2-40B4-BE49-F238E27FC236}">
                    <a16:creationId xmlns:a16="http://schemas.microsoft.com/office/drawing/2014/main" id="{718B48D2-3B0F-49B4-A2DE-C27D8D50B20F}"/>
                  </a:ext>
                </a:extLst>
              </p:cNvPr>
              <p:cNvSpPr/>
              <p:nvPr/>
            </p:nvSpPr>
            <p:spPr>
              <a:xfrm>
                <a:off x="10751289" y="-97372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Microsoft GothicNeo" panose="020B0500000101010101" pitchFamily="34" charset="-127"/>
                </a:endParaRPr>
              </a:p>
            </p:txBody>
          </p:sp>
          <p:sp>
            <p:nvSpPr>
              <p:cNvPr id="75" name="Rectangle: Rounded Corners 74">
                <a:extLst>
                  <a:ext uri="{FF2B5EF4-FFF2-40B4-BE49-F238E27FC236}">
                    <a16:creationId xmlns:a16="http://schemas.microsoft.com/office/drawing/2014/main" id="{1DE3CC93-1EAF-4A31-9980-27CC59E625ED}"/>
                  </a:ext>
                </a:extLst>
              </p:cNvPr>
              <p:cNvSpPr/>
              <p:nvPr/>
            </p:nvSpPr>
            <p:spPr>
              <a:xfrm>
                <a:off x="10641180" y="509010"/>
                <a:ext cx="247650" cy="7598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Microsoft GothicNeo" panose="020B0500000101010101" pitchFamily="34" charset="-127"/>
                </a:endParaRPr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18C316E0-D350-4F59-9875-67317542DDE2}"/>
                </a:ext>
              </a:extLst>
            </p:cNvPr>
            <p:cNvGrpSpPr/>
            <p:nvPr/>
          </p:nvGrpSpPr>
          <p:grpSpPr>
            <a:xfrm>
              <a:off x="4244956" y="2379454"/>
              <a:ext cx="188449" cy="1600365"/>
              <a:chOff x="10641180" y="362514"/>
              <a:chExt cx="247650" cy="1989158"/>
            </a:xfrm>
            <a:grpFill/>
          </p:grpSpPr>
          <p:sp>
            <p:nvSpPr>
              <p:cNvPr id="72" name="Rectangle: Rounded Corners 71">
                <a:extLst>
                  <a:ext uri="{FF2B5EF4-FFF2-40B4-BE49-F238E27FC236}">
                    <a16:creationId xmlns:a16="http://schemas.microsoft.com/office/drawing/2014/main" id="{90F9DDD0-84A0-4CDD-9BF3-3B867D0BE8DA}"/>
                  </a:ext>
                </a:extLst>
              </p:cNvPr>
              <p:cNvSpPr/>
              <p:nvPr/>
            </p:nvSpPr>
            <p:spPr>
              <a:xfrm>
                <a:off x="10751289" y="362514"/>
                <a:ext cx="27432" cy="1989158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Microsoft GothicNeo" panose="020B0500000101010101" pitchFamily="34" charset="-127"/>
                </a:endParaRPr>
              </a:p>
            </p:txBody>
          </p:sp>
          <p:sp>
            <p:nvSpPr>
              <p:cNvPr id="73" name="Rectangle: Rounded Corners 72">
                <a:extLst>
                  <a:ext uri="{FF2B5EF4-FFF2-40B4-BE49-F238E27FC236}">
                    <a16:creationId xmlns:a16="http://schemas.microsoft.com/office/drawing/2014/main" id="{701AB5D1-4012-4821-90EB-B95FBEFFC13F}"/>
                  </a:ext>
                </a:extLst>
              </p:cNvPr>
              <p:cNvSpPr/>
              <p:nvPr/>
            </p:nvSpPr>
            <p:spPr>
              <a:xfrm>
                <a:off x="10641180" y="494815"/>
                <a:ext cx="247650" cy="1611559"/>
              </a:xfrm>
              <a:prstGeom prst="roundRect">
                <a:avLst>
                  <a:gd name="adj" fmla="val 4615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Microsoft GothicNeo" panose="020B0500000101010101" pitchFamily="34" charset="-127"/>
                </a:endParaRPr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6AF10234-0727-49A3-91D0-0A186685C088}"/>
                </a:ext>
              </a:extLst>
            </p:cNvPr>
            <p:cNvGrpSpPr/>
            <p:nvPr/>
          </p:nvGrpSpPr>
          <p:grpSpPr>
            <a:xfrm>
              <a:off x="4916748" y="1757491"/>
              <a:ext cx="188449" cy="1600365"/>
              <a:chOff x="10641180" y="362514"/>
              <a:chExt cx="247650" cy="1989158"/>
            </a:xfrm>
            <a:grpFill/>
          </p:grpSpPr>
          <p:sp>
            <p:nvSpPr>
              <p:cNvPr id="70" name="Rectangle: Rounded Corners 69">
                <a:extLst>
                  <a:ext uri="{FF2B5EF4-FFF2-40B4-BE49-F238E27FC236}">
                    <a16:creationId xmlns:a16="http://schemas.microsoft.com/office/drawing/2014/main" id="{82E303B6-8B3B-4EEB-B13B-9E53C10BD721}"/>
                  </a:ext>
                </a:extLst>
              </p:cNvPr>
              <p:cNvSpPr/>
              <p:nvPr/>
            </p:nvSpPr>
            <p:spPr>
              <a:xfrm>
                <a:off x="10751289" y="362514"/>
                <a:ext cx="27432" cy="1989158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Microsoft GothicNeo" panose="020B0500000101010101" pitchFamily="34" charset="-127"/>
                </a:endParaRPr>
              </a:p>
            </p:txBody>
          </p:sp>
          <p:sp>
            <p:nvSpPr>
              <p:cNvPr id="71" name="Rectangle: Rounded Corners 70">
                <a:extLst>
                  <a:ext uri="{FF2B5EF4-FFF2-40B4-BE49-F238E27FC236}">
                    <a16:creationId xmlns:a16="http://schemas.microsoft.com/office/drawing/2014/main" id="{516476AD-8824-4D1D-BBAB-80DAC15CD181}"/>
                  </a:ext>
                </a:extLst>
              </p:cNvPr>
              <p:cNvSpPr/>
              <p:nvPr/>
            </p:nvSpPr>
            <p:spPr>
              <a:xfrm>
                <a:off x="10641180" y="820641"/>
                <a:ext cx="247650" cy="959907"/>
              </a:xfrm>
              <a:prstGeom prst="roundRect">
                <a:avLst>
                  <a:gd name="adj" fmla="val 4615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Microsoft GothicNeo" panose="020B0500000101010101" pitchFamily="34" charset="-127"/>
                </a:endParaRP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8A49A07-7323-4061-B87D-1AE379496011}"/>
                </a:ext>
              </a:extLst>
            </p:cNvPr>
            <p:cNvGrpSpPr/>
            <p:nvPr/>
          </p:nvGrpSpPr>
          <p:grpSpPr>
            <a:xfrm>
              <a:off x="1976173" y="3527844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68" name="Rectangle: Rounded Corners 67">
                <a:extLst>
                  <a:ext uri="{FF2B5EF4-FFF2-40B4-BE49-F238E27FC236}">
                    <a16:creationId xmlns:a16="http://schemas.microsoft.com/office/drawing/2014/main" id="{C4FB2E94-C804-4D04-9748-F88BDD9B994A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Microsoft GothicNeo" panose="020B0500000101010101" pitchFamily="34" charset="-127"/>
                </a:endParaRPr>
              </a:p>
            </p:txBody>
          </p:sp>
          <p:sp>
            <p:nvSpPr>
              <p:cNvPr id="69" name="Rectangle: Rounded Corners 68">
                <a:extLst>
                  <a:ext uri="{FF2B5EF4-FFF2-40B4-BE49-F238E27FC236}">
                    <a16:creationId xmlns:a16="http://schemas.microsoft.com/office/drawing/2014/main" id="{01B76EFC-F62F-4A79-B8E7-7D7210F45FFE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Microsoft GothicNeo" panose="020B0500000101010101" pitchFamily="34" charset="-127"/>
                </a:endParaRPr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3E00259-B083-4F25-B18B-B88EB245EE19}"/>
                </a:ext>
              </a:extLst>
            </p:cNvPr>
            <p:cNvGrpSpPr/>
            <p:nvPr/>
          </p:nvGrpSpPr>
          <p:grpSpPr>
            <a:xfrm>
              <a:off x="2673093" y="3824597"/>
              <a:ext cx="188449" cy="1391622"/>
              <a:chOff x="10630391" y="1182550"/>
              <a:chExt cx="247650" cy="1828800"/>
            </a:xfrm>
            <a:grpFill/>
          </p:grpSpPr>
          <p:sp>
            <p:nvSpPr>
              <p:cNvPr id="66" name="Rectangle: Rounded Corners 65">
                <a:extLst>
                  <a:ext uri="{FF2B5EF4-FFF2-40B4-BE49-F238E27FC236}">
                    <a16:creationId xmlns:a16="http://schemas.microsoft.com/office/drawing/2014/main" id="{986ADB56-9A55-4F74-8589-A3C8F571E9FC}"/>
                  </a:ext>
                </a:extLst>
              </p:cNvPr>
              <p:cNvSpPr/>
              <p:nvPr/>
            </p:nvSpPr>
            <p:spPr>
              <a:xfrm>
                <a:off x="10722133" y="11825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Microsoft GothicNeo" panose="020B0500000101010101" pitchFamily="34" charset="-127"/>
                </a:endParaRPr>
              </a:p>
            </p:txBody>
          </p:sp>
          <p:sp>
            <p:nvSpPr>
              <p:cNvPr id="67" name="Rectangle: Rounded Corners 66">
                <a:extLst>
                  <a:ext uri="{FF2B5EF4-FFF2-40B4-BE49-F238E27FC236}">
                    <a16:creationId xmlns:a16="http://schemas.microsoft.com/office/drawing/2014/main" id="{46799C01-DD16-40A7-9EDB-0C751A2D7334}"/>
                  </a:ext>
                </a:extLst>
              </p:cNvPr>
              <p:cNvSpPr/>
              <p:nvPr/>
            </p:nvSpPr>
            <p:spPr>
              <a:xfrm>
                <a:off x="10630391" y="1455616"/>
                <a:ext cx="247650" cy="72424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Microsoft GothicNeo" panose="020B0500000101010101" pitchFamily="34" charset="-127"/>
                </a:endParaRP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730D2FA2-C0EF-4DA9-8079-99F6A791920A}"/>
                </a:ext>
              </a:extLst>
            </p:cNvPr>
            <p:cNvGrpSpPr/>
            <p:nvPr/>
          </p:nvGrpSpPr>
          <p:grpSpPr>
            <a:xfrm>
              <a:off x="4916748" y="1881571"/>
              <a:ext cx="188449" cy="1391622"/>
              <a:chOff x="10662618" y="438150"/>
              <a:chExt cx="247650" cy="1828800"/>
            </a:xfrm>
            <a:grpFill/>
          </p:grpSpPr>
          <p:sp>
            <p:nvSpPr>
              <p:cNvPr id="64" name="Rectangle: Rounded Corners 63">
                <a:extLst>
                  <a:ext uri="{FF2B5EF4-FFF2-40B4-BE49-F238E27FC236}">
                    <a16:creationId xmlns:a16="http://schemas.microsoft.com/office/drawing/2014/main" id="{DD9922D5-A155-4E8E-9FE9-9A11E979EF08}"/>
                  </a:ext>
                </a:extLst>
              </p:cNvPr>
              <p:cNvSpPr/>
              <p:nvPr/>
            </p:nvSpPr>
            <p:spPr>
              <a:xfrm>
                <a:off x="10772727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Microsoft GothicNeo" panose="020B0500000101010101" pitchFamily="34" charset="-127"/>
                </a:endParaRPr>
              </a:p>
            </p:txBody>
          </p:sp>
          <p:sp>
            <p:nvSpPr>
              <p:cNvPr id="65" name="Rectangle: Rounded Corners 64">
                <a:extLst>
                  <a:ext uri="{FF2B5EF4-FFF2-40B4-BE49-F238E27FC236}">
                    <a16:creationId xmlns:a16="http://schemas.microsoft.com/office/drawing/2014/main" id="{09054936-7CA6-4920-9461-21A163818561}"/>
                  </a:ext>
                </a:extLst>
              </p:cNvPr>
              <p:cNvSpPr/>
              <p:nvPr/>
            </p:nvSpPr>
            <p:spPr>
              <a:xfrm>
                <a:off x="10662618" y="736515"/>
                <a:ext cx="247650" cy="101490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Microsoft GothicNeo" panose="020B0500000101010101" pitchFamily="34" charset="-127"/>
                </a:endParaRP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7789811F-70C6-4A44-9806-934AC83D835A}"/>
                </a:ext>
              </a:extLst>
            </p:cNvPr>
            <p:cNvGrpSpPr/>
            <p:nvPr/>
          </p:nvGrpSpPr>
          <p:grpSpPr>
            <a:xfrm>
              <a:off x="4469241" y="2121847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62" name="Rectangle: Rounded Corners 61">
                <a:extLst>
                  <a:ext uri="{FF2B5EF4-FFF2-40B4-BE49-F238E27FC236}">
                    <a16:creationId xmlns:a16="http://schemas.microsoft.com/office/drawing/2014/main" id="{C9645C03-C2BD-4062-837B-69A66B88158E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Microsoft GothicNeo" panose="020B0500000101010101" pitchFamily="34" charset="-127"/>
                </a:endParaRPr>
              </a:p>
            </p:txBody>
          </p:sp>
          <p:sp>
            <p:nvSpPr>
              <p:cNvPr id="63" name="Rectangle: Rounded Corners 62">
                <a:extLst>
                  <a:ext uri="{FF2B5EF4-FFF2-40B4-BE49-F238E27FC236}">
                    <a16:creationId xmlns:a16="http://schemas.microsoft.com/office/drawing/2014/main" id="{363DDD87-B25B-4AF3-9442-6D80311020B4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38937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Microsoft GothicNeo" panose="020B0500000101010101" pitchFamily="34" charset="-127"/>
                </a:endParaRPr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BED06CA1-B16E-41C2-BCDE-B241236BC85C}"/>
                </a:ext>
              </a:extLst>
            </p:cNvPr>
            <p:cNvGrpSpPr/>
            <p:nvPr/>
          </p:nvGrpSpPr>
          <p:grpSpPr>
            <a:xfrm>
              <a:off x="4685783" y="2027235"/>
              <a:ext cx="188449" cy="1391622"/>
              <a:chOff x="10641180" y="438150"/>
              <a:chExt cx="247650" cy="1828800"/>
            </a:xfrm>
            <a:grpFill/>
          </p:grpSpPr>
          <p:sp>
            <p:nvSpPr>
              <p:cNvPr id="60" name="Rectangle: Rounded Corners 59">
                <a:extLst>
                  <a:ext uri="{FF2B5EF4-FFF2-40B4-BE49-F238E27FC236}">
                    <a16:creationId xmlns:a16="http://schemas.microsoft.com/office/drawing/2014/main" id="{9042B2E7-5DE2-4F76-9798-F635C7746D6F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Microsoft GothicNeo" panose="020B0500000101010101" pitchFamily="34" charset="-127"/>
                </a:endParaRPr>
              </a:p>
            </p:txBody>
          </p:sp>
          <p:sp>
            <p:nvSpPr>
              <p:cNvPr id="61" name="Rectangle: Rounded Corners 60">
                <a:extLst>
                  <a:ext uri="{FF2B5EF4-FFF2-40B4-BE49-F238E27FC236}">
                    <a16:creationId xmlns:a16="http://schemas.microsoft.com/office/drawing/2014/main" id="{4F6B5B3A-A7EB-4338-9C4A-82CBF2903F25}"/>
                  </a:ext>
                </a:extLst>
              </p:cNvPr>
              <p:cNvSpPr/>
              <p:nvPr/>
            </p:nvSpPr>
            <p:spPr>
              <a:xfrm>
                <a:off x="10641180" y="1044532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Microsoft GothicNeo" panose="020B0500000101010101" pitchFamily="34" charset="-127"/>
                </a:endParaRP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2723029-3927-49BF-8A75-948D79C7460F}"/>
                </a:ext>
              </a:extLst>
            </p:cNvPr>
            <p:cNvGrpSpPr/>
            <p:nvPr/>
          </p:nvGrpSpPr>
          <p:grpSpPr>
            <a:xfrm>
              <a:off x="2217350" y="3528766"/>
              <a:ext cx="188449" cy="1391622"/>
              <a:chOff x="10653055" y="438150"/>
              <a:chExt cx="247650" cy="1828800"/>
            </a:xfrm>
            <a:grpFill/>
          </p:grpSpPr>
          <p:sp>
            <p:nvSpPr>
              <p:cNvPr id="58" name="Rectangle: Rounded Corners 57">
                <a:extLst>
                  <a:ext uri="{FF2B5EF4-FFF2-40B4-BE49-F238E27FC236}">
                    <a16:creationId xmlns:a16="http://schemas.microsoft.com/office/drawing/2014/main" id="{1D8E37D4-7970-4629-BDF0-A101C4EA4BFB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Microsoft GothicNeo" panose="020B0500000101010101" pitchFamily="34" charset="-127"/>
                </a:endParaRPr>
              </a:p>
            </p:txBody>
          </p:sp>
          <p:sp>
            <p:nvSpPr>
              <p:cNvPr id="59" name="Rectangle: Rounded Corners 58">
                <a:extLst>
                  <a:ext uri="{FF2B5EF4-FFF2-40B4-BE49-F238E27FC236}">
                    <a16:creationId xmlns:a16="http://schemas.microsoft.com/office/drawing/2014/main" id="{F611CDC3-6598-46B2-8EBA-51C34DC083E6}"/>
                  </a:ext>
                </a:extLst>
              </p:cNvPr>
              <p:cNvSpPr/>
              <p:nvPr/>
            </p:nvSpPr>
            <p:spPr>
              <a:xfrm>
                <a:off x="10653055" y="682991"/>
                <a:ext cx="247650" cy="1056674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Microsoft GothicNeo" panose="020B0500000101010101" pitchFamily="34" charset="-127"/>
                </a:endParaRP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1DC98D9-A145-4C9E-89E8-C3947B729F29}"/>
                </a:ext>
              </a:extLst>
            </p:cNvPr>
            <p:cNvGrpSpPr/>
            <p:nvPr/>
          </p:nvGrpSpPr>
          <p:grpSpPr>
            <a:xfrm>
              <a:off x="2440455" y="3979819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56" name="Rectangle: Rounded Corners 55">
                <a:extLst>
                  <a:ext uri="{FF2B5EF4-FFF2-40B4-BE49-F238E27FC236}">
                    <a16:creationId xmlns:a16="http://schemas.microsoft.com/office/drawing/2014/main" id="{D0A2FBE0-BE6D-4EBE-B9A7-8A4A7330B5A6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Microsoft GothicNeo" panose="020B0500000101010101" pitchFamily="34" charset="-127"/>
                </a:endParaRPr>
              </a:p>
            </p:txBody>
          </p:sp>
          <p:sp>
            <p:nvSpPr>
              <p:cNvPr id="57" name="Rectangle: Rounded Corners 56">
                <a:extLst>
                  <a:ext uri="{FF2B5EF4-FFF2-40B4-BE49-F238E27FC236}">
                    <a16:creationId xmlns:a16="http://schemas.microsoft.com/office/drawing/2014/main" id="{79293FE0-7B92-4043-8813-8D7BFCE5EA7F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Microsoft GothicNeo" panose="020B0500000101010101" pitchFamily="34" charset="-127"/>
                </a:endParaRPr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D51D24A6-DED4-4CDA-8771-E87C8103A45E}"/>
                </a:ext>
              </a:extLst>
            </p:cNvPr>
            <p:cNvGrpSpPr/>
            <p:nvPr/>
          </p:nvGrpSpPr>
          <p:grpSpPr>
            <a:xfrm>
              <a:off x="1317620" y="3801808"/>
              <a:ext cx="188449" cy="834973"/>
              <a:chOff x="10641180" y="278676"/>
              <a:chExt cx="247650" cy="1097280"/>
            </a:xfrm>
            <a:grpFill/>
          </p:grpSpPr>
          <p:sp>
            <p:nvSpPr>
              <p:cNvPr id="54" name="Rectangle: Rounded Corners 53">
                <a:extLst>
                  <a:ext uri="{FF2B5EF4-FFF2-40B4-BE49-F238E27FC236}">
                    <a16:creationId xmlns:a16="http://schemas.microsoft.com/office/drawing/2014/main" id="{E06420D7-0BF4-43C1-B41E-8A9D83217900}"/>
                  </a:ext>
                </a:extLst>
              </p:cNvPr>
              <p:cNvSpPr/>
              <p:nvPr/>
            </p:nvSpPr>
            <p:spPr>
              <a:xfrm>
                <a:off x="10751289" y="278676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Microsoft GothicNeo" panose="020B0500000101010101" pitchFamily="34" charset="-127"/>
                </a:endParaRPr>
              </a:p>
            </p:txBody>
          </p:sp>
          <p:sp>
            <p:nvSpPr>
              <p:cNvPr id="55" name="Rectangle: Rounded Corners 54">
                <a:extLst>
                  <a:ext uri="{FF2B5EF4-FFF2-40B4-BE49-F238E27FC236}">
                    <a16:creationId xmlns:a16="http://schemas.microsoft.com/office/drawing/2014/main" id="{898EF58C-03E6-49A3-A860-0D488D07BFF6}"/>
                  </a:ext>
                </a:extLst>
              </p:cNvPr>
              <p:cNvSpPr/>
              <p:nvPr/>
            </p:nvSpPr>
            <p:spPr>
              <a:xfrm>
                <a:off x="10641180" y="519299"/>
                <a:ext cx="247650" cy="6160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Microsoft GothicNeo" panose="020B0500000101010101" pitchFamily="34" charset="-127"/>
                </a:endParaRPr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DDB206F2-EBE9-4E85-A4AD-4DA00AB3EFB9}"/>
                </a:ext>
              </a:extLst>
            </p:cNvPr>
            <p:cNvGrpSpPr/>
            <p:nvPr/>
          </p:nvGrpSpPr>
          <p:grpSpPr>
            <a:xfrm>
              <a:off x="1102808" y="4055614"/>
              <a:ext cx="188449" cy="834973"/>
              <a:chOff x="10641180" y="278676"/>
              <a:chExt cx="247650" cy="1097280"/>
            </a:xfrm>
            <a:grpFill/>
          </p:grpSpPr>
          <p:sp>
            <p:nvSpPr>
              <p:cNvPr id="52" name="Rectangle: Rounded Corners 51">
                <a:extLst>
                  <a:ext uri="{FF2B5EF4-FFF2-40B4-BE49-F238E27FC236}">
                    <a16:creationId xmlns:a16="http://schemas.microsoft.com/office/drawing/2014/main" id="{11474C22-4EA0-40F1-854E-E3B7401C5A51}"/>
                  </a:ext>
                </a:extLst>
              </p:cNvPr>
              <p:cNvSpPr/>
              <p:nvPr/>
            </p:nvSpPr>
            <p:spPr>
              <a:xfrm>
                <a:off x="10751289" y="278676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Microsoft GothicNeo" panose="020B0500000101010101" pitchFamily="34" charset="-127"/>
                </a:endParaRPr>
              </a:p>
            </p:txBody>
          </p:sp>
          <p:sp>
            <p:nvSpPr>
              <p:cNvPr id="53" name="Rectangle: Rounded Corners 52">
                <a:extLst>
                  <a:ext uri="{FF2B5EF4-FFF2-40B4-BE49-F238E27FC236}">
                    <a16:creationId xmlns:a16="http://schemas.microsoft.com/office/drawing/2014/main" id="{85A1A914-5EB2-4791-AACB-00BA02983E2F}"/>
                  </a:ext>
                </a:extLst>
              </p:cNvPr>
              <p:cNvSpPr/>
              <p:nvPr/>
            </p:nvSpPr>
            <p:spPr>
              <a:xfrm>
                <a:off x="10641180" y="357773"/>
                <a:ext cx="247650" cy="6160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Microsoft GothicNeo" panose="020B0500000101010101" pitchFamily="34" charset="-127"/>
                </a:endParaRPr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6017347B-C23A-4C66-9BAE-63E7D0B211C4}"/>
                </a:ext>
              </a:extLst>
            </p:cNvPr>
            <p:cNvGrpSpPr/>
            <p:nvPr/>
          </p:nvGrpSpPr>
          <p:grpSpPr>
            <a:xfrm>
              <a:off x="6297448" y="1419517"/>
              <a:ext cx="188449" cy="834973"/>
              <a:chOff x="10641180" y="605206"/>
              <a:chExt cx="247650" cy="1097280"/>
            </a:xfrm>
            <a:grpFill/>
          </p:grpSpPr>
          <p:sp>
            <p:nvSpPr>
              <p:cNvPr id="50" name="Rectangle: Rounded Corners 49">
                <a:extLst>
                  <a:ext uri="{FF2B5EF4-FFF2-40B4-BE49-F238E27FC236}">
                    <a16:creationId xmlns:a16="http://schemas.microsoft.com/office/drawing/2014/main" id="{A684E804-F449-42C7-9D4A-8FC4FA427DD9}"/>
                  </a:ext>
                </a:extLst>
              </p:cNvPr>
              <p:cNvSpPr/>
              <p:nvPr/>
            </p:nvSpPr>
            <p:spPr>
              <a:xfrm>
                <a:off x="10751289" y="605206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Microsoft GothicNeo" panose="020B0500000101010101" pitchFamily="34" charset="-127"/>
                </a:endParaRPr>
              </a:p>
            </p:txBody>
          </p:sp>
          <p:sp>
            <p:nvSpPr>
              <p:cNvPr id="51" name="Rectangle: Rounded Corners 50">
                <a:extLst>
                  <a:ext uri="{FF2B5EF4-FFF2-40B4-BE49-F238E27FC236}">
                    <a16:creationId xmlns:a16="http://schemas.microsoft.com/office/drawing/2014/main" id="{BD700BBF-C4CB-4ADB-B9F3-FD3980022DC2}"/>
                  </a:ext>
                </a:extLst>
              </p:cNvPr>
              <p:cNvSpPr/>
              <p:nvPr/>
            </p:nvSpPr>
            <p:spPr>
              <a:xfrm>
                <a:off x="10641180" y="684304"/>
                <a:ext cx="247650" cy="6160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Microsoft GothicNeo" panose="020B0500000101010101" pitchFamily="34" charset="-127"/>
                </a:endParaRP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567549EC-C631-4154-89C8-777D85720E6F}"/>
                </a:ext>
              </a:extLst>
            </p:cNvPr>
            <p:cNvGrpSpPr/>
            <p:nvPr/>
          </p:nvGrpSpPr>
          <p:grpSpPr>
            <a:xfrm>
              <a:off x="5615340" y="1500297"/>
              <a:ext cx="188449" cy="1471350"/>
              <a:chOff x="10641180" y="438150"/>
              <a:chExt cx="247650" cy="1828800"/>
            </a:xfrm>
            <a:grpFill/>
          </p:grpSpPr>
          <p:sp>
            <p:nvSpPr>
              <p:cNvPr id="48" name="Rectangle: Rounded Corners 47">
                <a:extLst>
                  <a:ext uri="{FF2B5EF4-FFF2-40B4-BE49-F238E27FC236}">
                    <a16:creationId xmlns:a16="http://schemas.microsoft.com/office/drawing/2014/main" id="{5BFBDD0A-55E1-40FB-B546-533C1EC5A866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Microsoft GothicNeo" panose="020B0500000101010101" pitchFamily="34" charset="-127"/>
                </a:endParaRPr>
              </a:p>
            </p:txBody>
          </p:sp>
          <p:sp>
            <p:nvSpPr>
              <p:cNvPr id="49" name="Rectangle: Rounded Corners 48">
                <a:extLst>
                  <a:ext uri="{FF2B5EF4-FFF2-40B4-BE49-F238E27FC236}">
                    <a16:creationId xmlns:a16="http://schemas.microsoft.com/office/drawing/2014/main" id="{6DC0EC65-CBE7-43AB-B6D1-5F2CE905F997}"/>
                  </a:ext>
                </a:extLst>
              </p:cNvPr>
              <p:cNvSpPr/>
              <p:nvPr/>
            </p:nvSpPr>
            <p:spPr>
              <a:xfrm>
                <a:off x="10641180" y="1044533"/>
                <a:ext cx="247650" cy="5752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Microsoft GothicNeo" panose="020B0500000101010101" pitchFamily="34" charset="-127"/>
                </a:endParaRP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931175F8-B57E-4927-9BDF-74E9AF5D0C34}"/>
                </a:ext>
              </a:extLst>
            </p:cNvPr>
            <p:cNvGrpSpPr/>
            <p:nvPr/>
          </p:nvGrpSpPr>
          <p:grpSpPr>
            <a:xfrm>
              <a:off x="5378386" y="1777351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46" name="Rectangle: Rounded Corners 45">
                <a:extLst>
                  <a:ext uri="{FF2B5EF4-FFF2-40B4-BE49-F238E27FC236}">
                    <a16:creationId xmlns:a16="http://schemas.microsoft.com/office/drawing/2014/main" id="{30B35DDD-42F4-428E-BBA3-551328C75ECF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Microsoft GothicNeo" panose="020B0500000101010101" pitchFamily="34" charset="-127"/>
                </a:endParaRPr>
              </a:p>
            </p:txBody>
          </p:sp>
          <p:sp>
            <p:nvSpPr>
              <p:cNvPr id="47" name="Rectangle: Rounded Corners 46">
                <a:extLst>
                  <a:ext uri="{FF2B5EF4-FFF2-40B4-BE49-F238E27FC236}">
                    <a16:creationId xmlns:a16="http://schemas.microsoft.com/office/drawing/2014/main" id="{EF5528ED-1E05-43B1-9A43-D8C99729AAE9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Microsoft GothicNeo" panose="020B0500000101010101" pitchFamily="34" charset="-127"/>
                </a:endParaRPr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0A929C28-23BC-43FC-939D-3937EA1E9953}"/>
                </a:ext>
              </a:extLst>
            </p:cNvPr>
            <p:cNvGrpSpPr/>
            <p:nvPr/>
          </p:nvGrpSpPr>
          <p:grpSpPr>
            <a:xfrm>
              <a:off x="5836292" y="1859500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44" name="Rectangle: Rounded Corners 43">
                <a:extLst>
                  <a:ext uri="{FF2B5EF4-FFF2-40B4-BE49-F238E27FC236}">
                    <a16:creationId xmlns:a16="http://schemas.microsoft.com/office/drawing/2014/main" id="{8657F4D1-8049-4E1E-ACBD-C9209845AA04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Microsoft GothicNeo" panose="020B0500000101010101" pitchFamily="34" charset="-127"/>
                </a:endParaRPr>
              </a:p>
            </p:txBody>
          </p:sp>
          <p:sp>
            <p:nvSpPr>
              <p:cNvPr id="45" name="Rectangle: Rounded Corners 44">
                <a:extLst>
                  <a:ext uri="{FF2B5EF4-FFF2-40B4-BE49-F238E27FC236}">
                    <a16:creationId xmlns:a16="http://schemas.microsoft.com/office/drawing/2014/main" id="{DA8B4CF2-29AE-4A7D-A009-26190E0105A1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698171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Microsoft GothicNeo" panose="020B0500000101010101" pitchFamily="34" charset="-127"/>
                </a:endParaRPr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A8C3091C-A44B-428D-8915-B1D61246DC80}"/>
                </a:ext>
              </a:extLst>
            </p:cNvPr>
            <p:cNvGrpSpPr/>
            <p:nvPr/>
          </p:nvGrpSpPr>
          <p:grpSpPr>
            <a:xfrm>
              <a:off x="5161382" y="1476120"/>
              <a:ext cx="188449" cy="1391622"/>
              <a:chOff x="10641180" y="438150"/>
              <a:chExt cx="247650" cy="1828800"/>
            </a:xfrm>
            <a:grpFill/>
          </p:grpSpPr>
          <p:sp>
            <p:nvSpPr>
              <p:cNvPr id="42" name="Rectangle: Rounded Corners 41">
                <a:extLst>
                  <a:ext uri="{FF2B5EF4-FFF2-40B4-BE49-F238E27FC236}">
                    <a16:creationId xmlns:a16="http://schemas.microsoft.com/office/drawing/2014/main" id="{8DDA6924-DE6E-417E-9FAD-4C50621B2B60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Microsoft GothicNeo" panose="020B0500000101010101" pitchFamily="34" charset="-127"/>
                </a:endParaRPr>
              </a:p>
            </p:txBody>
          </p:sp>
          <p:sp>
            <p:nvSpPr>
              <p:cNvPr id="43" name="Rectangle: Rounded Corners 42">
                <a:extLst>
                  <a:ext uri="{FF2B5EF4-FFF2-40B4-BE49-F238E27FC236}">
                    <a16:creationId xmlns:a16="http://schemas.microsoft.com/office/drawing/2014/main" id="{756F2321-F7B6-4734-A942-16895D732A1D}"/>
                  </a:ext>
                </a:extLst>
              </p:cNvPr>
              <p:cNvSpPr/>
              <p:nvPr/>
            </p:nvSpPr>
            <p:spPr>
              <a:xfrm>
                <a:off x="10641180" y="1044532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Microsoft GothicNeo" panose="020B0500000101010101" pitchFamily="34" charset="-127"/>
                </a:endParaRPr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7E1AA17B-A86F-42CA-9361-DEC902955A7D}"/>
                </a:ext>
              </a:extLst>
            </p:cNvPr>
            <p:cNvGrpSpPr/>
            <p:nvPr/>
          </p:nvGrpSpPr>
          <p:grpSpPr>
            <a:xfrm>
              <a:off x="1758760" y="3523581"/>
              <a:ext cx="188449" cy="1391622"/>
              <a:chOff x="10641180" y="438150"/>
              <a:chExt cx="247650" cy="1828800"/>
            </a:xfrm>
            <a:grpFill/>
          </p:grpSpPr>
          <p:sp>
            <p:nvSpPr>
              <p:cNvPr id="40" name="Rectangle: Rounded Corners 39">
                <a:extLst>
                  <a:ext uri="{FF2B5EF4-FFF2-40B4-BE49-F238E27FC236}">
                    <a16:creationId xmlns:a16="http://schemas.microsoft.com/office/drawing/2014/main" id="{655E01AA-AEB4-4B66-AF6F-54793F45EF72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Microsoft GothicNeo" panose="020B0500000101010101" pitchFamily="34" charset="-127"/>
                </a:endParaRPr>
              </a:p>
            </p:txBody>
          </p:sp>
          <p:sp>
            <p:nvSpPr>
              <p:cNvPr id="41" name="Rectangle: Rounded Corners 40">
                <a:extLst>
                  <a:ext uri="{FF2B5EF4-FFF2-40B4-BE49-F238E27FC236}">
                    <a16:creationId xmlns:a16="http://schemas.microsoft.com/office/drawing/2014/main" id="{1729C273-5310-4452-B424-12D3A8A9878E}"/>
                  </a:ext>
                </a:extLst>
              </p:cNvPr>
              <p:cNvSpPr/>
              <p:nvPr/>
            </p:nvSpPr>
            <p:spPr>
              <a:xfrm>
                <a:off x="10641180" y="1044532"/>
                <a:ext cx="247650" cy="837951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Microsoft GothicNeo" panose="020B0500000101010101" pitchFamily="34" charset="-127"/>
                </a:endParaRP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1DA003A2-9CD4-4F78-968E-4D8465C7D9EA}"/>
                </a:ext>
              </a:extLst>
            </p:cNvPr>
            <p:cNvGrpSpPr/>
            <p:nvPr/>
          </p:nvGrpSpPr>
          <p:grpSpPr>
            <a:xfrm>
              <a:off x="2890003" y="3736385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38" name="Rectangle: Rounded Corners 37">
                <a:extLst>
                  <a:ext uri="{FF2B5EF4-FFF2-40B4-BE49-F238E27FC236}">
                    <a16:creationId xmlns:a16="http://schemas.microsoft.com/office/drawing/2014/main" id="{E830E0EC-0F5A-471D-A329-C070325C3B1B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Microsoft GothicNeo" panose="020B0500000101010101" pitchFamily="34" charset="-127"/>
                </a:endParaRPr>
              </a:p>
            </p:txBody>
          </p:sp>
          <p:sp>
            <p:nvSpPr>
              <p:cNvPr id="39" name="Rectangle: Rounded Corners 38">
                <a:extLst>
                  <a:ext uri="{FF2B5EF4-FFF2-40B4-BE49-F238E27FC236}">
                    <a16:creationId xmlns:a16="http://schemas.microsoft.com/office/drawing/2014/main" id="{6B7F74B8-329D-49D6-9458-09790843BAEE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74412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Microsoft GothicNeo" panose="020B0500000101010101" pitchFamily="34" charset="-127"/>
                </a:endParaRPr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E32B3FA3-8826-47F0-9D57-7AE1CF78DBDF}"/>
                </a:ext>
              </a:extLst>
            </p:cNvPr>
            <p:cNvGrpSpPr/>
            <p:nvPr/>
          </p:nvGrpSpPr>
          <p:grpSpPr>
            <a:xfrm>
              <a:off x="3127455" y="3327948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0FDC0D33-C985-4FAF-82F2-73747D352F6A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Microsoft GothicNeo" panose="020B0500000101010101" pitchFamily="34" charset="-127"/>
                </a:endParaRPr>
              </a:p>
            </p:txBody>
          </p:sp>
          <p:sp>
            <p:nvSpPr>
              <p:cNvPr id="37" name="Rectangle: Rounded Corners 36">
                <a:extLst>
                  <a:ext uri="{FF2B5EF4-FFF2-40B4-BE49-F238E27FC236}">
                    <a16:creationId xmlns:a16="http://schemas.microsoft.com/office/drawing/2014/main" id="{4B332085-8CC9-4079-B374-FA97CAAF2D52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78437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Microsoft GothicNeo" panose="020B0500000101010101" pitchFamily="34" charset="-127"/>
                </a:endParaRPr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C72FBD34-65BC-4B68-866E-E5636C1582AA}"/>
                </a:ext>
              </a:extLst>
            </p:cNvPr>
            <p:cNvGrpSpPr/>
            <p:nvPr/>
          </p:nvGrpSpPr>
          <p:grpSpPr>
            <a:xfrm>
              <a:off x="3351373" y="3111280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34" name="Rectangle: Rounded Corners 33">
                <a:extLst>
                  <a:ext uri="{FF2B5EF4-FFF2-40B4-BE49-F238E27FC236}">
                    <a16:creationId xmlns:a16="http://schemas.microsoft.com/office/drawing/2014/main" id="{262FD932-6B09-41EA-81FD-8FE314F1E7F5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Microsoft GothicNeo" panose="020B0500000101010101" pitchFamily="34" charset="-127"/>
                </a:endParaRPr>
              </a:p>
            </p:txBody>
          </p:sp>
          <p:sp>
            <p:nvSpPr>
              <p:cNvPr id="35" name="Rectangle: Rounded Corners 34">
                <a:extLst>
                  <a:ext uri="{FF2B5EF4-FFF2-40B4-BE49-F238E27FC236}">
                    <a16:creationId xmlns:a16="http://schemas.microsoft.com/office/drawing/2014/main" id="{26A08D8E-153C-4801-9199-6FAEA3F376C1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Microsoft GothicNeo" panose="020B0500000101010101" pitchFamily="34" charset="-127"/>
                </a:endParaRPr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4DCBD306-B238-412D-ADB5-01EA50C57D35}"/>
                </a:ext>
              </a:extLst>
            </p:cNvPr>
            <p:cNvGrpSpPr/>
            <p:nvPr/>
          </p:nvGrpSpPr>
          <p:grpSpPr>
            <a:xfrm>
              <a:off x="4028873" y="3339995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32" name="Rectangle: Rounded Corners 31">
                <a:extLst>
                  <a:ext uri="{FF2B5EF4-FFF2-40B4-BE49-F238E27FC236}">
                    <a16:creationId xmlns:a16="http://schemas.microsoft.com/office/drawing/2014/main" id="{24FC6308-85BC-4515-B071-F08BBEF58F67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Microsoft GothicNeo" panose="020B0500000101010101" pitchFamily="34" charset="-127"/>
                </a:endParaRPr>
              </a:p>
            </p:txBody>
          </p:sp>
          <p:sp>
            <p:nvSpPr>
              <p:cNvPr id="33" name="Rectangle: Rounded Corners 32">
                <a:extLst>
                  <a:ext uri="{FF2B5EF4-FFF2-40B4-BE49-F238E27FC236}">
                    <a16:creationId xmlns:a16="http://schemas.microsoft.com/office/drawing/2014/main" id="{F40C510D-955A-4FF9-845A-85DAA963E2E2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39621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Microsoft GothicNeo" panose="020B0500000101010101" pitchFamily="34" charset="-127"/>
                </a:endParaRPr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0F2D6E25-1502-4056-8B94-771299A6869D}"/>
                </a:ext>
              </a:extLst>
            </p:cNvPr>
            <p:cNvGrpSpPr/>
            <p:nvPr/>
          </p:nvGrpSpPr>
          <p:grpSpPr>
            <a:xfrm>
              <a:off x="3780152" y="3424981"/>
              <a:ext cx="188449" cy="1391622"/>
              <a:chOff x="10641180" y="438150"/>
              <a:chExt cx="247650" cy="1828800"/>
            </a:xfrm>
            <a:grpFill/>
          </p:grpSpPr>
          <p:sp>
            <p:nvSpPr>
              <p:cNvPr id="30" name="Rectangle: Rounded Corners 29">
                <a:extLst>
                  <a:ext uri="{FF2B5EF4-FFF2-40B4-BE49-F238E27FC236}">
                    <a16:creationId xmlns:a16="http://schemas.microsoft.com/office/drawing/2014/main" id="{837059E7-B9E7-4868-B0C9-6E79F33BBE4D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Microsoft GothicNeo" panose="020B0500000101010101" pitchFamily="34" charset="-127"/>
                </a:endParaRPr>
              </a:p>
            </p:txBody>
          </p:sp>
          <p:sp>
            <p:nvSpPr>
              <p:cNvPr id="31" name="Rectangle: Rounded Corners 30">
                <a:extLst>
                  <a:ext uri="{FF2B5EF4-FFF2-40B4-BE49-F238E27FC236}">
                    <a16:creationId xmlns:a16="http://schemas.microsoft.com/office/drawing/2014/main" id="{47F25B6B-32A3-4E66-BC23-1E18DD05FACF}"/>
                  </a:ext>
                </a:extLst>
              </p:cNvPr>
              <p:cNvSpPr/>
              <p:nvPr/>
            </p:nvSpPr>
            <p:spPr>
              <a:xfrm>
                <a:off x="10641180" y="1044533"/>
                <a:ext cx="247650" cy="36338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Microsoft GothicNeo" panose="020B0500000101010101" pitchFamily="34" charset="-127"/>
                </a:endParaRPr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E3E5821D-6395-49D7-ACFD-E51B0C242DCA}"/>
                </a:ext>
              </a:extLst>
            </p:cNvPr>
            <p:cNvGrpSpPr/>
            <p:nvPr/>
          </p:nvGrpSpPr>
          <p:grpSpPr>
            <a:xfrm>
              <a:off x="6056432" y="1499565"/>
              <a:ext cx="188449" cy="834973"/>
              <a:chOff x="10641180" y="605206"/>
              <a:chExt cx="247650" cy="1097280"/>
            </a:xfrm>
            <a:grpFill/>
          </p:grpSpPr>
          <p:sp>
            <p:nvSpPr>
              <p:cNvPr id="28" name="Rectangle: Rounded Corners 27">
                <a:extLst>
                  <a:ext uri="{FF2B5EF4-FFF2-40B4-BE49-F238E27FC236}">
                    <a16:creationId xmlns:a16="http://schemas.microsoft.com/office/drawing/2014/main" id="{5634B1B0-23FD-480B-8D7B-EC1723883EE9}"/>
                  </a:ext>
                </a:extLst>
              </p:cNvPr>
              <p:cNvSpPr/>
              <p:nvPr/>
            </p:nvSpPr>
            <p:spPr>
              <a:xfrm>
                <a:off x="10751289" y="605206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Microsoft GothicNeo" panose="020B0500000101010101" pitchFamily="34" charset="-127"/>
                </a:endParaRPr>
              </a:p>
            </p:txBody>
          </p:sp>
          <p:sp>
            <p:nvSpPr>
              <p:cNvPr id="29" name="Rectangle: Rounded Corners 28">
                <a:extLst>
                  <a:ext uri="{FF2B5EF4-FFF2-40B4-BE49-F238E27FC236}">
                    <a16:creationId xmlns:a16="http://schemas.microsoft.com/office/drawing/2014/main" id="{27D0B594-C5A4-46B6-B62D-0FA775DA4FA9}"/>
                  </a:ext>
                </a:extLst>
              </p:cNvPr>
              <p:cNvSpPr/>
              <p:nvPr/>
            </p:nvSpPr>
            <p:spPr>
              <a:xfrm>
                <a:off x="10641180" y="684304"/>
                <a:ext cx="247650" cy="825773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Microsoft GothicNeo" panose="020B0500000101010101" pitchFamily="34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260155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3102876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6BB03475-DADF-4C47-BB65-2D3F7BB6CC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2456940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s slide layou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6BB03475-DADF-4C47-BB65-2D3F7BB6CC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40339019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238500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22732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74483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6678424-AB4B-4B51-9264-B1527D32E233}"/>
              </a:ext>
            </a:extLst>
          </p:cNvPr>
          <p:cNvGrpSpPr/>
          <p:nvPr userDrawn="1"/>
        </p:nvGrpSpPr>
        <p:grpSpPr>
          <a:xfrm>
            <a:off x="1213538" y="2960016"/>
            <a:ext cx="4348277" cy="3060805"/>
            <a:chOff x="1102808" y="1419517"/>
            <a:chExt cx="5383089" cy="3796702"/>
          </a:xfrm>
          <a:solidFill>
            <a:schemeClr val="bg1">
              <a:alpha val="10000"/>
            </a:schemeClr>
          </a:solidFill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6E2C3740-3515-48DB-B9BC-CF286513563D}"/>
                </a:ext>
              </a:extLst>
            </p:cNvPr>
            <p:cNvGrpSpPr/>
            <p:nvPr/>
          </p:nvGrpSpPr>
          <p:grpSpPr>
            <a:xfrm>
              <a:off x="3564744" y="2898363"/>
              <a:ext cx="188449" cy="1471350"/>
              <a:chOff x="10641180" y="438150"/>
              <a:chExt cx="247650" cy="1828800"/>
            </a:xfrm>
            <a:grpFill/>
          </p:grpSpPr>
          <p:sp>
            <p:nvSpPr>
              <p:cNvPr id="76" name="Rectangle: Rounded Corners 75">
                <a:extLst>
                  <a:ext uri="{FF2B5EF4-FFF2-40B4-BE49-F238E27FC236}">
                    <a16:creationId xmlns:a16="http://schemas.microsoft.com/office/drawing/2014/main" id="{E4BB7623-DA04-4BE7-A523-8182FEA18B13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Microsoft GothicNeo" panose="020B0500000101010101" pitchFamily="34" charset="-127"/>
                </a:endParaRPr>
              </a:p>
            </p:txBody>
          </p:sp>
          <p:sp>
            <p:nvSpPr>
              <p:cNvPr id="77" name="Rectangle: Rounded Corners 76">
                <a:extLst>
                  <a:ext uri="{FF2B5EF4-FFF2-40B4-BE49-F238E27FC236}">
                    <a16:creationId xmlns:a16="http://schemas.microsoft.com/office/drawing/2014/main" id="{1BB34BDE-6A68-423D-A477-F07F19313C29}"/>
                  </a:ext>
                </a:extLst>
              </p:cNvPr>
              <p:cNvSpPr/>
              <p:nvPr/>
            </p:nvSpPr>
            <p:spPr>
              <a:xfrm>
                <a:off x="10641180" y="1044532"/>
                <a:ext cx="247650" cy="97017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Microsoft GothicNeo" panose="020B0500000101010101" pitchFamily="34" charset="-127"/>
                </a:endParaRPr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5A832730-2028-4E64-9108-8502A44148A9}"/>
                </a:ext>
              </a:extLst>
            </p:cNvPr>
            <p:cNvGrpSpPr/>
            <p:nvPr/>
          </p:nvGrpSpPr>
          <p:grpSpPr>
            <a:xfrm>
              <a:off x="1537138" y="3468044"/>
              <a:ext cx="188449" cy="1391622"/>
              <a:chOff x="10641180" y="-97372"/>
              <a:chExt cx="247650" cy="1828800"/>
            </a:xfrm>
            <a:grpFill/>
          </p:grpSpPr>
          <p:sp>
            <p:nvSpPr>
              <p:cNvPr id="74" name="Rectangle: Rounded Corners 73">
                <a:extLst>
                  <a:ext uri="{FF2B5EF4-FFF2-40B4-BE49-F238E27FC236}">
                    <a16:creationId xmlns:a16="http://schemas.microsoft.com/office/drawing/2014/main" id="{4ACA74F3-9852-465B-B34B-43DF741C26F3}"/>
                  </a:ext>
                </a:extLst>
              </p:cNvPr>
              <p:cNvSpPr/>
              <p:nvPr/>
            </p:nvSpPr>
            <p:spPr>
              <a:xfrm>
                <a:off x="10751289" y="-97372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Microsoft GothicNeo" panose="020B0500000101010101" pitchFamily="34" charset="-127"/>
                </a:endParaRPr>
              </a:p>
            </p:txBody>
          </p:sp>
          <p:sp>
            <p:nvSpPr>
              <p:cNvPr id="75" name="Rectangle: Rounded Corners 74">
                <a:extLst>
                  <a:ext uri="{FF2B5EF4-FFF2-40B4-BE49-F238E27FC236}">
                    <a16:creationId xmlns:a16="http://schemas.microsoft.com/office/drawing/2014/main" id="{A43D949C-C10A-4151-8284-48F99C4B0B3C}"/>
                  </a:ext>
                </a:extLst>
              </p:cNvPr>
              <p:cNvSpPr/>
              <p:nvPr/>
            </p:nvSpPr>
            <p:spPr>
              <a:xfrm>
                <a:off x="10641180" y="509010"/>
                <a:ext cx="247650" cy="7598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Microsoft GothicNeo" panose="020B0500000101010101" pitchFamily="34" charset="-127"/>
                </a:endParaRPr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5203F07-9019-4B35-ADDF-163B5E78A552}"/>
                </a:ext>
              </a:extLst>
            </p:cNvPr>
            <p:cNvGrpSpPr/>
            <p:nvPr/>
          </p:nvGrpSpPr>
          <p:grpSpPr>
            <a:xfrm>
              <a:off x="4244956" y="2379454"/>
              <a:ext cx="188449" cy="1600365"/>
              <a:chOff x="10641180" y="362514"/>
              <a:chExt cx="247650" cy="1989158"/>
            </a:xfrm>
            <a:grpFill/>
          </p:grpSpPr>
          <p:sp>
            <p:nvSpPr>
              <p:cNvPr id="72" name="Rectangle: Rounded Corners 71">
                <a:extLst>
                  <a:ext uri="{FF2B5EF4-FFF2-40B4-BE49-F238E27FC236}">
                    <a16:creationId xmlns:a16="http://schemas.microsoft.com/office/drawing/2014/main" id="{FBD7D43E-A367-4533-A09E-26C3C5B13758}"/>
                  </a:ext>
                </a:extLst>
              </p:cNvPr>
              <p:cNvSpPr/>
              <p:nvPr/>
            </p:nvSpPr>
            <p:spPr>
              <a:xfrm>
                <a:off x="10751289" y="362514"/>
                <a:ext cx="27432" cy="1989158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Microsoft GothicNeo" panose="020B0500000101010101" pitchFamily="34" charset="-127"/>
                </a:endParaRPr>
              </a:p>
            </p:txBody>
          </p:sp>
          <p:sp>
            <p:nvSpPr>
              <p:cNvPr id="73" name="Rectangle: Rounded Corners 72">
                <a:extLst>
                  <a:ext uri="{FF2B5EF4-FFF2-40B4-BE49-F238E27FC236}">
                    <a16:creationId xmlns:a16="http://schemas.microsoft.com/office/drawing/2014/main" id="{4E264C05-7750-49FF-8CF5-55F537CF367F}"/>
                  </a:ext>
                </a:extLst>
              </p:cNvPr>
              <p:cNvSpPr/>
              <p:nvPr/>
            </p:nvSpPr>
            <p:spPr>
              <a:xfrm>
                <a:off x="10641180" y="494815"/>
                <a:ext cx="247650" cy="1611559"/>
              </a:xfrm>
              <a:prstGeom prst="roundRect">
                <a:avLst>
                  <a:gd name="adj" fmla="val 4615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Microsoft GothicNeo" panose="020B0500000101010101" pitchFamily="34" charset="-127"/>
                </a:endParaRPr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279101B3-7DA7-4024-BEA7-E12D6EB51FC6}"/>
                </a:ext>
              </a:extLst>
            </p:cNvPr>
            <p:cNvGrpSpPr/>
            <p:nvPr/>
          </p:nvGrpSpPr>
          <p:grpSpPr>
            <a:xfrm>
              <a:off x="4916748" y="1757491"/>
              <a:ext cx="188449" cy="1600365"/>
              <a:chOff x="10641180" y="362514"/>
              <a:chExt cx="247650" cy="1989158"/>
            </a:xfrm>
            <a:grpFill/>
          </p:grpSpPr>
          <p:sp>
            <p:nvSpPr>
              <p:cNvPr id="70" name="Rectangle: Rounded Corners 69">
                <a:extLst>
                  <a:ext uri="{FF2B5EF4-FFF2-40B4-BE49-F238E27FC236}">
                    <a16:creationId xmlns:a16="http://schemas.microsoft.com/office/drawing/2014/main" id="{3E772851-13CA-43AD-AAE9-00E4E8066565}"/>
                  </a:ext>
                </a:extLst>
              </p:cNvPr>
              <p:cNvSpPr/>
              <p:nvPr/>
            </p:nvSpPr>
            <p:spPr>
              <a:xfrm>
                <a:off x="10751289" y="362514"/>
                <a:ext cx="27432" cy="1989158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Microsoft GothicNeo" panose="020B0500000101010101" pitchFamily="34" charset="-127"/>
                </a:endParaRPr>
              </a:p>
            </p:txBody>
          </p:sp>
          <p:sp>
            <p:nvSpPr>
              <p:cNvPr id="71" name="Rectangle: Rounded Corners 70">
                <a:extLst>
                  <a:ext uri="{FF2B5EF4-FFF2-40B4-BE49-F238E27FC236}">
                    <a16:creationId xmlns:a16="http://schemas.microsoft.com/office/drawing/2014/main" id="{E49E143D-AFEA-4BCC-A48C-872B07D2C133}"/>
                  </a:ext>
                </a:extLst>
              </p:cNvPr>
              <p:cNvSpPr/>
              <p:nvPr/>
            </p:nvSpPr>
            <p:spPr>
              <a:xfrm>
                <a:off x="10641180" y="820641"/>
                <a:ext cx="247650" cy="959907"/>
              </a:xfrm>
              <a:prstGeom prst="roundRect">
                <a:avLst>
                  <a:gd name="adj" fmla="val 4615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Microsoft GothicNeo" panose="020B0500000101010101" pitchFamily="34" charset="-127"/>
                </a:endParaRP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0AAE5C6B-4937-4E4D-B1E5-269C32590ACC}"/>
                </a:ext>
              </a:extLst>
            </p:cNvPr>
            <p:cNvGrpSpPr/>
            <p:nvPr/>
          </p:nvGrpSpPr>
          <p:grpSpPr>
            <a:xfrm>
              <a:off x="1976173" y="3527844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68" name="Rectangle: Rounded Corners 67">
                <a:extLst>
                  <a:ext uri="{FF2B5EF4-FFF2-40B4-BE49-F238E27FC236}">
                    <a16:creationId xmlns:a16="http://schemas.microsoft.com/office/drawing/2014/main" id="{AA9C3DB5-43B5-4AC9-88CE-DCBE0732B4C9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Microsoft GothicNeo" panose="020B0500000101010101" pitchFamily="34" charset="-127"/>
                </a:endParaRPr>
              </a:p>
            </p:txBody>
          </p:sp>
          <p:sp>
            <p:nvSpPr>
              <p:cNvPr id="69" name="Rectangle: Rounded Corners 68">
                <a:extLst>
                  <a:ext uri="{FF2B5EF4-FFF2-40B4-BE49-F238E27FC236}">
                    <a16:creationId xmlns:a16="http://schemas.microsoft.com/office/drawing/2014/main" id="{2F6D5303-7217-4B36-A5D7-6A81FEEAA232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Microsoft GothicNeo" panose="020B0500000101010101" pitchFamily="34" charset="-127"/>
                </a:endParaRPr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449F5BF-D581-4D96-9D29-95DB1C40BD36}"/>
                </a:ext>
              </a:extLst>
            </p:cNvPr>
            <p:cNvGrpSpPr/>
            <p:nvPr/>
          </p:nvGrpSpPr>
          <p:grpSpPr>
            <a:xfrm>
              <a:off x="2673093" y="3824597"/>
              <a:ext cx="188449" cy="1391622"/>
              <a:chOff x="10630391" y="1182550"/>
              <a:chExt cx="247650" cy="1828800"/>
            </a:xfrm>
            <a:grpFill/>
          </p:grpSpPr>
          <p:sp>
            <p:nvSpPr>
              <p:cNvPr id="66" name="Rectangle: Rounded Corners 65">
                <a:extLst>
                  <a:ext uri="{FF2B5EF4-FFF2-40B4-BE49-F238E27FC236}">
                    <a16:creationId xmlns:a16="http://schemas.microsoft.com/office/drawing/2014/main" id="{EF45A6FE-A365-4B13-913F-FF015943170B}"/>
                  </a:ext>
                </a:extLst>
              </p:cNvPr>
              <p:cNvSpPr/>
              <p:nvPr/>
            </p:nvSpPr>
            <p:spPr>
              <a:xfrm>
                <a:off x="10722133" y="11825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Microsoft GothicNeo" panose="020B0500000101010101" pitchFamily="34" charset="-127"/>
                </a:endParaRPr>
              </a:p>
            </p:txBody>
          </p:sp>
          <p:sp>
            <p:nvSpPr>
              <p:cNvPr id="67" name="Rectangle: Rounded Corners 66">
                <a:extLst>
                  <a:ext uri="{FF2B5EF4-FFF2-40B4-BE49-F238E27FC236}">
                    <a16:creationId xmlns:a16="http://schemas.microsoft.com/office/drawing/2014/main" id="{E921FBB2-5C1C-4FFD-8D57-1A00AEC25DA9}"/>
                  </a:ext>
                </a:extLst>
              </p:cNvPr>
              <p:cNvSpPr/>
              <p:nvPr/>
            </p:nvSpPr>
            <p:spPr>
              <a:xfrm>
                <a:off x="10630391" y="1455616"/>
                <a:ext cx="247650" cy="72424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Microsoft GothicNeo" panose="020B0500000101010101" pitchFamily="34" charset="-127"/>
                </a:endParaRP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CCF8A5DA-F9FE-4245-920C-18629E38E4F8}"/>
                </a:ext>
              </a:extLst>
            </p:cNvPr>
            <p:cNvGrpSpPr/>
            <p:nvPr/>
          </p:nvGrpSpPr>
          <p:grpSpPr>
            <a:xfrm>
              <a:off x="4916748" y="1881571"/>
              <a:ext cx="188449" cy="1391622"/>
              <a:chOff x="10662618" y="438150"/>
              <a:chExt cx="247650" cy="1828800"/>
            </a:xfrm>
            <a:grpFill/>
          </p:grpSpPr>
          <p:sp>
            <p:nvSpPr>
              <p:cNvPr id="64" name="Rectangle: Rounded Corners 63">
                <a:extLst>
                  <a:ext uri="{FF2B5EF4-FFF2-40B4-BE49-F238E27FC236}">
                    <a16:creationId xmlns:a16="http://schemas.microsoft.com/office/drawing/2014/main" id="{30AB3DED-75B4-45AF-ABE1-A733C5254EB0}"/>
                  </a:ext>
                </a:extLst>
              </p:cNvPr>
              <p:cNvSpPr/>
              <p:nvPr/>
            </p:nvSpPr>
            <p:spPr>
              <a:xfrm>
                <a:off x="10772727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Microsoft GothicNeo" panose="020B0500000101010101" pitchFamily="34" charset="-127"/>
                </a:endParaRPr>
              </a:p>
            </p:txBody>
          </p:sp>
          <p:sp>
            <p:nvSpPr>
              <p:cNvPr id="65" name="Rectangle: Rounded Corners 64">
                <a:extLst>
                  <a:ext uri="{FF2B5EF4-FFF2-40B4-BE49-F238E27FC236}">
                    <a16:creationId xmlns:a16="http://schemas.microsoft.com/office/drawing/2014/main" id="{44FDF777-1A9E-46DB-9601-C33C64ECFD7F}"/>
                  </a:ext>
                </a:extLst>
              </p:cNvPr>
              <p:cNvSpPr/>
              <p:nvPr/>
            </p:nvSpPr>
            <p:spPr>
              <a:xfrm>
                <a:off x="10662618" y="736515"/>
                <a:ext cx="247650" cy="101490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Microsoft GothicNeo" panose="020B0500000101010101" pitchFamily="34" charset="-127"/>
                </a:endParaRP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69BACA28-CBFA-4E8D-8A14-7CECA1EB3029}"/>
                </a:ext>
              </a:extLst>
            </p:cNvPr>
            <p:cNvGrpSpPr/>
            <p:nvPr/>
          </p:nvGrpSpPr>
          <p:grpSpPr>
            <a:xfrm>
              <a:off x="4469241" y="2121847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62" name="Rectangle: Rounded Corners 61">
                <a:extLst>
                  <a:ext uri="{FF2B5EF4-FFF2-40B4-BE49-F238E27FC236}">
                    <a16:creationId xmlns:a16="http://schemas.microsoft.com/office/drawing/2014/main" id="{E99A938A-52A8-4BB9-ACAC-6E510CDD8B0F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Microsoft GothicNeo" panose="020B0500000101010101" pitchFamily="34" charset="-127"/>
                </a:endParaRPr>
              </a:p>
            </p:txBody>
          </p:sp>
          <p:sp>
            <p:nvSpPr>
              <p:cNvPr id="63" name="Rectangle: Rounded Corners 62">
                <a:extLst>
                  <a:ext uri="{FF2B5EF4-FFF2-40B4-BE49-F238E27FC236}">
                    <a16:creationId xmlns:a16="http://schemas.microsoft.com/office/drawing/2014/main" id="{A64F99C1-39DD-46B3-B02A-4FAC625B71E7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38937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Microsoft GothicNeo" panose="020B0500000101010101" pitchFamily="34" charset="-127"/>
                </a:endParaRPr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ADCF0ECB-5B3E-43C9-90E1-9A755A9F299C}"/>
                </a:ext>
              </a:extLst>
            </p:cNvPr>
            <p:cNvGrpSpPr/>
            <p:nvPr/>
          </p:nvGrpSpPr>
          <p:grpSpPr>
            <a:xfrm>
              <a:off x="4685783" y="2027235"/>
              <a:ext cx="188449" cy="1391622"/>
              <a:chOff x="10641180" y="438150"/>
              <a:chExt cx="247650" cy="1828800"/>
            </a:xfrm>
            <a:grpFill/>
          </p:grpSpPr>
          <p:sp>
            <p:nvSpPr>
              <p:cNvPr id="60" name="Rectangle: Rounded Corners 59">
                <a:extLst>
                  <a:ext uri="{FF2B5EF4-FFF2-40B4-BE49-F238E27FC236}">
                    <a16:creationId xmlns:a16="http://schemas.microsoft.com/office/drawing/2014/main" id="{0AB61FF3-CA49-473C-A8EE-0142BC171D18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Microsoft GothicNeo" panose="020B0500000101010101" pitchFamily="34" charset="-127"/>
                </a:endParaRPr>
              </a:p>
            </p:txBody>
          </p:sp>
          <p:sp>
            <p:nvSpPr>
              <p:cNvPr id="61" name="Rectangle: Rounded Corners 60">
                <a:extLst>
                  <a:ext uri="{FF2B5EF4-FFF2-40B4-BE49-F238E27FC236}">
                    <a16:creationId xmlns:a16="http://schemas.microsoft.com/office/drawing/2014/main" id="{8AAE6F60-FC0C-4AAF-97F7-37AB22BB44E4}"/>
                  </a:ext>
                </a:extLst>
              </p:cNvPr>
              <p:cNvSpPr/>
              <p:nvPr/>
            </p:nvSpPr>
            <p:spPr>
              <a:xfrm>
                <a:off x="10641180" y="1044532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Microsoft GothicNeo" panose="020B0500000101010101" pitchFamily="34" charset="-127"/>
                </a:endParaRP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7A7B06A-DF44-4AD1-81BE-E0A019C511DC}"/>
                </a:ext>
              </a:extLst>
            </p:cNvPr>
            <p:cNvGrpSpPr/>
            <p:nvPr/>
          </p:nvGrpSpPr>
          <p:grpSpPr>
            <a:xfrm>
              <a:off x="2217350" y="3528766"/>
              <a:ext cx="188449" cy="1391622"/>
              <a:chOff x="10653055" y="438150"/>
              <a:chExt cx="247650" cy="1828800"/>
            </a:xfrm>
            <a:grpFill/>
          </p:grpSpPr>
          <p:sp>
            <p:nvSpPr>
              <p:cNvPr id="58" name="Rectangle: Rounded Corners 57">
                <a:extLst>
                  <a:ext uri="{FF2B5EF4-FFF2-40B4-BE49-F238E27FC236}">
                    <a16:creationId xmlns:a16="http://schemas.microsoft.com/office/drawing/2014/main" id="{142FD01E-CEB0-47CA-AD70-F5EF908D9DFA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Microsoft GothicNeo" panose="020B0500000101010101" pitchFamily="34" charset="-127"/>
                </a:endParaRPr>
              </a:p>
            </p:txBody>
          </p:sp>
          <p:sp>
            <p:nvSpPr>
              <p:cNvPr id="59" name="Rectangle: Rounded Corners 58">
                <a:extLst>
                  <a:ext uri="{FF2B5EF4-FFF2-40B4-BE49-F238E27FC236}">
                    <a16:creationId xmlns:a16="http://schemas.microsoft.com/office/drawing/2014/main" id="{E4C7DC0A-1F6A-4D76-9375-15BD1C70FF55}"/>
                  </a:ext>
                </a:extLst>
              </p:cNvPr>
              <p:cNvSpPr/>
              <p:nvPr/>
            </p:nvSpPr>
            <p:spPr>
              <a:xfrm>
                <a:off x="10653055" y="682991"/>
                <a:ext cx="247650" cy="1056674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Microsoft GothicNeo" panose="020B0500000101010101" pitchFamily="34" charset="-127"/>
                </a:endParaRP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76BCA299-6AE5-48A2-8550-CDA44B2DA536}"/>
                </a:ext>
              </a:extLst>
            </p:cNvPr>
            <p:cNvGrpSpPr/>
            <p:nvPr/>
          </p:nvGrpSpPr>
          <p:grpSpPr>
            <a:xfrm>
              <a:off x="2440455" y="3979819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56" name="Rectangle: Rounded Corners 55">
                <a:extLst>
                  <a:ext uri="{FF2B5EF4-FFF2-40B4-BE49-F238E27FC236}">
                    <a16:creationId xmlns:a16="http://schemas.microsoft.com/office/drawing/2014/main" id="{28AB0286-71E9-4882-8678-9153FED38EB0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Microsoft GothicNeo" panose="020B0500000101010101" pitchFamily="34" charset="-127"/>
                </a:endParaRPr>
              </a:p>
            </p:txBody>
          </p:sp>
          <p:sp>
            <p:nvSpPr>
              <p:cNvPr id="57" name="Rectangle: Rounded Corners 56">
                <a:extLst>
                  <a:ext uri="{FF2B5EF4-FFF2-40B4-BE49-F238E27FC236}">
                    <a16:creationId xmlns:a16="http://schemas.microsoft.com/office/drawing/2014/main" id="{9A0804D6-AD13-466B-B473-1A0BE1DD0846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Microsoft GothicNeo" panose="020B0500000101010101" pitchFamily="34" charset="-127"/>
                </a:endParaRPr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5481190C-BCB8-4961-97D5-A7F9C330F90C}"/>
                </a:ext>
              </a:extLst>
            </p:cNvPr>
            <p:cNvGrpSpPr/>
            <p:nvPr/>
          </p:nvGrpSpPr>
          <p:grpSpPr>
            <a:xfrm>
              <a:off x="1317620" y="3801808"/>
              <a:ext cx="188449" cy="834973"/>
              <a:chOff x="10641180" y="278676"/>
              <a:chExt cx="247650" cy="1097280"/>
            </a:xfrm>
            <a:grpFill/>
          </p:grpSpPr>
          <p:sp>
            <p:nvSpPr>
              <p:cNvPr id="54" name="Rectangle: Rounded Corners 53">
                <a:extLst>
                  <a:ext uri="{FF2B5EF4-FFF2-40B4-BE49-F238E27FC236}">
                    <a16:creationId xmlns:a16="http://schemas.microsoft.com/office/drawing/2014/main" id="{75498A1B-F0D6-400C-BBCC-4ACB11BEA073}"/>
                  </a:ext>
                </a:extLst>
              </p:cNvPr>
              <p:cNvSpPr/>
              <p:nvPr/>
            </p:nvSpPr>
            <p:spPr>
              <a:xfrm>
                <a:off x="10751289" y="278676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Microsoft GothicNeo" panose="020B0500000101010101" pitchFamily="34" charset="-127"/>
                </a:endParaRPr>
              </a:p>
            </p:txBody>
          </p:sp>
          <p:sp>
            <p:nvSpPr>
              <p:cNvPr id="55" name="Rectangle: Rounded Corners 54">
                <a:extLst>
                  <a:ext uri="{FF2B5EF4-FFF2-40B4-BE49-F238E27FC236}">
                    <a16:creationId xmlns:a16="http://schemas.microsoft.com/office/drawing/2014/main" id="{BB286B35-1360-4CE3-9BA1-697ECD5BBDD3}"/>
                  </a:ext>
                </a:extLst>
              </p:cNvPr>
              <p:cNvSpPr/>
              <p:nvPr/>
            </p:nvSpPr>
            <p:spPr>
              <a:xfrm>
                <a:off x="10641180" y="519299"/>
                <a:ext cx="247650" cy="6160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Microsoft GothicNeo" panose="020B0500000101010101" pitchFamily="34" charset="-127"/>
                </a:endParaRPr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69BAB6AF-518C-4D0D-8713-756C11FDF074}"/>
                </a:ext>
              </a:extLst>
            </p:cNvPr>
            <p:cNvGrpSpPr/>
            <p:nvPr/>
          </p:nvGrpSpPr>
          <p:grpSpPr>
            <a:xfrm>
              <a:off x="1102808" y="4055614"/>
              <a:ext cx="188449" cy="834973"/>
              <a:chOff x="10641180" y="278676"/>
              <a:chExt cx="247650" cy="1097280"/>
            </a:xfrm>
            <a:grpFill/>
          </p:grpSpPr>
          <p:sp>
            <p:nvSpPr>
              <p:cNvPr id="52" name="Rectangle: Rounded Corners 51">
                <a:extLst>
                  <a:ext uri="{FF2B5EF4-FFF2-40B4-BE49-F238E27FC236}">
                    <a16:creationId xmlns:a16="http://schemas.microsoft.com/office/drawing/2014/main" id="{8C232E70-BD9B-4D4C-B2D7-422F3D23558B}"/>
                  </a:ext>
                </a:extLst>
              </p:cNvPr>
              <p:cNvSpPr/>
              <p:nvPr/>
            </p:nvSpPr>
            <p:spPr>
              <a:xfrm>
                <a:off x="10751289" y="278676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Microsoft GothicNeo" panose="020B0500000101010101" pitchFamily="34" charset="-127"/>
                </a:endParaRPr>
              </a:p>
            </p:txBody>
          </p:sp>
          <p:sp>
            <p:nvSpPr>
              <p:cNvPr id="53" name="Rectangle: Rounded Corners 52">
                <a:extLst>
                  <a:ext uri="{FF2B5EF4-FFF2-40B4-BE49-F238E27FC236}">
                    <a16:creationId xmlns:a16="http://schemas.microsoft.com/office/drawing/2014/main" id="{C4CA7BC6-9891-46CB-A993-CBF6F027C3EB}"/>
                  </a:ext>
                </a:extLst>
              </p:cNvPr>
              <p:cNvSpPr/>
              <p:nvPr/>
            </p:nvSpPr>
            <p:spPr>
              <a:xfrm>
                <a:off x="10641180" y="357773"/>
                <a:ext cx="247650" cy="6160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Microsoft GothicNeo" panose="020B0500000101010101" pitchFamily="34" charset="-127"/>
                </a:endParaRPr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A694A376-F279-47E9-86A4-081A3D4942E2}"/>
                </a:ext>
              </a:extLst>
            </p:cNvPr>
            <p:cNvGrpSpPr/>
            <p:nvPr/>
          </p:nvGrpSpPr>
          <p:grpSpPr>
            <a:xfrm>
              <a:off x="6297448" y="1419517"/>
              <a:ext cx="188449" cy="834973"/>
              <a:chOff x="10641180" y="605206"/>
              <a:chExt cx="247650" cy="1097280"/>
            </a:xfrm>
            <a:grpFill/>
          </p:grpSpPr>
          <p:sp>
            <p:nvSpPr>
              <p:cNvPr id="50" name="Rectangle: Rounded Corners 49">
                <a:extLst>
                  <a:ext uri="{FF2B5EF4-FFF2-40B4-BE49-F238E27FC236}">
                    <a16:creationId xmlns:a16="http://schemas.microsoft.com/office/drawing/2014/main" id="{79E8D22E-906E-4F98-A528-33111AA095CA}"/>
                  </a:ext>
                </a:extLst>
              </p:cNvPr>
              <p:cNvSpPr/>
              <p:nvPr/>
            </p:nvSpPr>
            <p:spPr>
              <a:xfrm>
                <a:off x="10751289" y="605206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Microsoft GothicNeo" panose="020B0500000101010101" pitchFamily="34" charset="-127"/>
                </a:endParaRPr>
              </a:p>
            </p:txBody>
          </p:sp>
          <p:sp>
            <p:nvSpPr>
              <p:cNvPr id="51" name="Rectangle: Rounded Corners 50">
                <a:extLst>
                  <a:ext uri="{FF2B5EF4-FFF2-40B4-BE49-F238E27FC236}">
                    <a16:creationId xmlns:a16="http://schemas.microsoft.com/office/drawing/2014/main" id="{94E3A3F2-199D-4777-AD81-0D105600D319}"/>
                  </a:ext>
                </a:extLst>
              </p:cNvPr>
              <p:cNvSpPr/>
              <p:nvPr/>
            </p:nvSpPr>
            <p:spPr>
              <a:xfrm>
                <a:off x="10641180" y="684304"/>
                <a:ext cx="247650" cy="6160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Microsoft GothicNeo" panose="020B0500000101010101" pitchFamily="34" charset="-127"/>
                </a:endParaRP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87CACF56-EEF3-470C-B308-5F80B9F45404}"/>
                </a:ext>
              </a:extLst>
            </p:cNvPr>
            <p:cNvGrpSpPr/>
            <p:nvPr/>
          </p:nvGrpSpPr>
          <p:grpSpPr>
            <a:xfrm>
              <a:off x="5615340" y="1500297"/>
              <a:ext cx="188449" cy="1471350"/>
              <a:chOff x="10641180" y="438150"/>
              <a:chExt cx="247650" cy="1828800"/>
            </a:xfrm>
            <a:grpFill/>
          </p:grpSpPr>
          <p:sp>
            <p:nvSpPr>
              <p:cNvPr id="48" name="Rectangle: Rounded Corners 47">
                <a:extLst>
                  <a:ext uri="{FF2B5EF4-FFF2-40B4-BE49-F238E27FC236}">
                    <a16:creationId xmlns:a16="http://schemas.microsoft.com/office/drawing/2014/main" id="{2AFAA53D-0D6E-4C55-8814-E5DCBC36EA14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Microsoft GothicNeo" panose="020B0500000101010101" pitchFamily="34" charset="-127"/>
                </a:endParaRPr>
              </a:p>
            </p:txBody>
          </p:sp>
          <p:sp>
            <p:nvSpPr>
              <p:cNvPr id="49" name="Rectangle: Rounded Corners 48">
                <a:extLst>
                  <a:ext uri="{FF2B5EF4-FFF2-40B4-BE49-F238E27FC236}">
                    <a16:creationId xmlns:a16="http://schemas.microsoft.com/office/drawing/2014/main" id="{89AF3859-2CD6-4167-8D74-C2728953592D}"/>
                  </a:ext>
                </a:extLst>
              </p:cNvPr>
              <p:cNvSpPr/>
              <p:nvPr/>
            </p:nvSpPr>
            <p:spPr>
              <a:xfrm>
                <a:off x="10641180" y="1044533"/>
                <a:ext cx="247650" cy="5752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Microsoft GothicNeo" panose="020B0500000101010101" pitchFamily="34" charset="-127"/>
                </a:endParaRP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C263C937-6949-4715-BE39-28F66F38265B}"/>
                </a:ext>
              </a:extLst>
            </p:cNvPr>
            <p:cNvGrpSpPr/>
            <p:nvPr/>
          </p:nvGrpSpPr>
          <p:grpSpPr>
            <a:xfrm>
              <a:off x="5378386" y="1777351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46" name="Rectangle: Rounded Corners 45">
                <a:extLst>
                  <a:ext uri="{FF2B5EF4-FFF2-40B4-BE49-F238E27FC236}">
                    <a16:creationId xmlns:a16="http://schemas.microsoft.com/office/drawing/2014/main" id="{5FC90F32-188D-4E1A-9DE3-97BDD66FA06F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Microsoft GothicNeo" panose="020B0500000101010101" pitchFamily="34" charset="-127"/>
                </a:endParaRPr>
              </a:p>
            </p:txBody>
          </p:sp>
          <p:sp>
            <p:nvSpPr>
              <p:cNvPr id="47" name="Rectangle: Rounded Corners 46">
                <a:extLst>
                  <a:ext uri="{FF2B5EF4-FFF2-40B4-BE49-F238E27FC236}">
                    <a16:creationId xmlns:a16="http://schemas.microsoft.com/office/drawing/2014/main" id="{D9C5D5C0-DDD0-43D1-82BC-64B45F7CD875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Microsoft GothicNeo" panose="020B0500000101010101" pitchFamily="34" charset="-127"/>
                </a:endParaRPr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BCA8BA88-804C-4ABC-9976-9A1156D5ACCA}"/>
                </a:ext>
              </a:extLst>
            </p:cNvPr>
            <p:cNvGrpSpPr/>
            <p:nvPr/>
          </p:nvGrpSpPr>
          <p:grpSpPr>
            <a:xfrm>
              <a:off x="5836292" y="1859500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44" name="Rectangle: Rounded Corners 43">
                <a:extLst>
                  <a:ext uri="{FF2B5EF4-FFF2-40B4-BE49-F238E27FC236}">
                    <a16:creationId xmlns:a16="http://schemas.microsoft.com/office/drawing/2014/main" id="{C28136FC-04AE-413B-B43C-B054C9C63986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Microsoft GothicNeo" panose="020B0500000101010101" pitchFamily="34" charset="-127"/>
                </a:endParaRPr>
              </a:p>
            </p:txBody>
          </p:sp>
          <p:sp>
            <p:nvSpPr>
              <p:cNvPr id="45" name="Rectangle: Rounded Corners 44">
                <a:extLst>
                  <a:ext uri="{FF2B5EF4-FFF2-40B4-BE49-F238E27FC236}">
                    <a16:creationId xmlns:a16="http://schemas.microsoft.com/office/drawing/2014/main" id="{F759CDD2-7810-42AD-A64D-95CA2A8273E3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698171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Microsoft GothicNeo" panose="020B0500000101010101" pitchFamily="34" charset="-127"/>
                </a:endParaRPr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3D8FB4AF-6BEA-4BBC-BBC7-656B087707D8}"/>
                </a:ext>
              </a:extLst>
            </p:cNvPr>
            <p:cNvGrpSpPr/>
            <p:nvPr/>
          </p:nvGrpSpPr>
          <p:grpSpPr>
            <a:xfrm>
              <a:off x="5161382" y="1476120"/>
              <a:ext cx="188449" cy="1391622"/>
              <a:chOff x="10641180" y="438150"/>
              <a:chExt cx="247650" cy="1828800"/>
            </a:xfrm>
            <a:grpFill/>
          </p:grpSpPr>
          <p:sp>
            <p:nvSpPr>
              <p:cNvPr id="42" name="Rectangle: Rounded Corners 41">
                <a:extLst>
                  <a:ext uri="{FF2B5EF4-FFF2-40B4-BE49-F238E27FC236}">
                    <a16:creationId xmlns:a16="http://schemas.microsoft.com/office/drawing/2014/main" id="{75A358F4-2573-4206-882D-C1E2ED88188D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Microsoft GothicNeo" panose="020B0500000101010101" pitchFamily="34" charset="-127"/>
                </a:endParaRPr>
              </a:p>
            </p:txBody>
          </p:sp>
          <p:sp>
            <p:nvSpPr>
              <p:cNvPr id="43" name="Rectangle: Rounded Corners 42">
                <a:extLst>
                  <a:ext uri="{FF2B5EF4-FFF2-40B4-BE49-F238E27FC236}">
                    <a16:creationId xmlns:a16="http://schemas.microsoft.com/office/drawing/2014/main" id="{9F3E42F7-F846-4450-8210-7C6862E68696}"/>
                  </a:ext>
                </a:extLst>
              </p:cNvPr>
              <p:cNvSpPr/>
              <p:nvPr/>
            </p:nvSpPr>
            <p:spPr>
              <a:xfrm>
                <a:off x="10641180" y="1044532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Microsoft GothicNeo" panose="020B0500000101010101" pitchFamily="34" charset="-127"/>
                </a:endParaRPr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8C80E25A-5B25-4B94-AD46-AACC9B146C22}"/>
                </a:ext>
              </a:extLst>
            </p:cNvPr>
            <p:cNvGrpSpPr/>
            <p:nvPr/>
          </p:nvGrpSpPr>
          <p:grpSpPr>
            <a:xfrm>
              <a:off x="1758760" y="3523581"/>
              <a:ext cx="188449" cy="1391622"/>
              <a:chOff x="10641180" y="438150"/>
              <a:chExt cx="247650" cy="1828800"/>
            </a:xfrm>
            <a:grpFill/>
          </p:grpSpPr>
          <p:sp>
            <p:nvSpPr>
              <p:cNvPr id="40" name="Rectangle: Rounded Corners 39">
                <a:extLst>
                  <a:ext uri="{FF2B5EF4-FFF2-40B4-BE49-F238E27FC236}">
                    <a16:creationId xmlns:a16="http://schemas.microsoft.com/office/drawing/2014/main" id="{30F0498C-0AE9-4C1A-AFF7-4160B7834AC1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Microsoft GothicNeo" panose="020B0500000101010101" pitchFamily="34" charset="-127"/>
                </a:endParaRPr>
              </a:p>
            </p:txBody>
          </p:sp>
          <p:sp>
            <p:nvSpPr>
              <p:cNvPr id="41" name="Rectangle: Rounded Corners 40">
                <a:extLst>
                  <a:ext uri="{FF2B5EF4-FFF2-40B4-BE49-F238E27FC236}">
                    <a16:creationId xmlns:a16="http://schemas.microsoft.com/office/drawing/2014/main" id="{664C0B0C-238A-4851-BFD2-94B66E031CD0}"/>
                  </a:ext>
                </a:extLst>
              </p:cNvPr>
              <p:cNvSpPr/>
              <p:nvPr/>
            </p:nvSpPr>
            <p:spPr>
              <a:xfrm>
                <a:off x="10641180" y="1044532"/>
                <a:ext cx="247650" cy="837951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Microsoft GothicNeo" panose="020B0500000101010101" pitchFamily="34" charset="-127"/>
                </a:endParaRP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662E168D-D205-4A54-8D66-157DF5AE8C96}"/>
                </a:ext>
              </a:extLst>
            </p:cNvPr>
            <p:cNvGrpSpPr/>
            <p:nvPr/>
          </p:nvGrpSpPr>
          <p:grpSpPr>
            <a:xfrm>
              <a:off x="2890003" y="3736385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38" name="Rectangle: Rounded Corners 37">
                <a:extLst>
                  <a:ext uri="{FF2B5EF4-FFF2-40B4-BE49-F238E27FC236}">
                    <a16:creationId xmlns:a16="http://schemas.microsoft.com/office/drawing/2014/main" id="{606D6F3F-D16F-421B-B513-617E0ECF0E1B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Microsoft GothicNeo" panose="020B0500000101010101" pitchFamily="34" charset="-127"/>
                </a:endParaRPr>
              </a:p>
            </p:txBody>
          </p:sp>
          <p:sp>
            <p:nvSpPr>
              <p:cNvPr id="39" name="Rectangle: Rounded Corners 38">
                <a:extLst>
                  <a:ext uri="{FF2B5EF4-FFF2-40B4-BE49-F238E27FC236}">
                    <a16:creationId xmlns:a16="http://schemas.microsoft.com/office/drawing/2014/main" id="{929EEB28-FDEE-43AA-AA1A-BD86BE745666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74412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Microsoft GothicNeo" panose="020B0500000101010101" pitchFamily="34" charset="-127"/>
                </a:endParaRPr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2ED0B381-435B-4CAD-A07D-A2C0A1AEC8D6}"/>
                </a:ext>
              </a:extLst>
            </p:cNvPr>
            <p:cNvGrpSpPr/>
            <p:nvPr/>
          </p:nvGrpSpPr>
          <p:grpSpPr>
            <a:xfrm>
              <a:off x="3127455" y="3327948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7F75C118-54DB-4620-9968-886B251DF25C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Microsoft GothicNeo" panose="020B0500000101010101" pitchFamily="34" charset="-127"/>
                </a:endParaRPr>
              </a:p>
            </p:txBody>
          </p:sp>
          <p:sp>
            <p:nvSpPr>
              <p:cNvPr id="37" name="Rectangle: Rounded Corners 36">
                <a:extLst>
                  <a:ext uri="{FF2B5EF4-FFF2-40B4-BE49-F238E27FC236}">
                    <a16:creationId xmlns:a16="http://schemas.microsoft.com/office/drawing/2014/main" id="{28D5725F-C862-48E1-8153-9C1E5F642524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78437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Microsoft GothicNeo" panose="020B0500000101010101" pitchFamily="34" charset="-127"/>
                </a:endParaRPr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F2AE4F1A-AF00-452F-B70D-802EE70F9A2A}"/>
                </a:ext>
              </a:extLst>
            </p:cNvPr>
            <p:cNvGrpSpPr/>
            <p:nvPr/>
          </p:nvGrpSpPr>
          <p:grpSpPr>
            <a:xfrm>
              <a:off x="3351373" y="3111280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34" name="Rectangle: Rounded Corners 33">
                <a:extLst>
                  <a:ext uri="{FF2B5EF4-FFF2-40B4-BE49-F238E27FC236}">
                    <a16:creationId xmlns:a16="http://schemas.microsoft.com/office/drawing/2014/main" id="{7DF9C44C-9084-442C-AC91-6841AF810CDB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Microsoft GothicNeo" panose="020B0500000101010101" pitchFamily="34" charset="-127"/>
                </a:endParaRPr>
              </a:p>
            </p:txBody>
          </p:sp>
          <p:sp>
            <p:nvSpPr>
              <p:cNvPr id="35" name="Rectangle: Rounded Corners 34">
                <a:extLst>
                  <a:ext uri="{FF2B5EF4-FFF2-40B4-BE49-F238E27FC236}">
                    <a16:creationId xmlns:a16="http://schemas.microsoft.com/office/drawing/2014/main" id="{66DCBBF2-0F61-47E7-AF24-8A924B264DDC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Microsoft GothicNeo" panose="020B0500000101010101" pitchFamily="34" charset="-127"/>
                </a:endParaRPr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0E899445-F237-42CE-AF79-A0B4F14447DC}"/>
                </a:ext>
              </a:extLst>
            </p:cNvPr>
            <p:cNvGrpSpPr/>
            <p:nvPr/>
          </p:nvGrpSpPr>
          <p:grpSpPr>
            <a:xfrm>
              <a:off x="4028873" y="3339995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32" name="Rectangle: Rounded Corners 31">
                <a:extLst>
                  <a:ext uri="{FF2B5EF4-FFF2-40B4-BE49-F238E27FC236}">
                    <a16:creationId xmlns:a16="http://schemas.microsoft.com/office/drawing/2014/main" id="{9972A998-667E-458E-8CDA-6A58053A6687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Microsoft GothicNeo" panose="020B0500000101010101" pitchFamily="34" charset="-127"/>
                </a:endParaRPr>
              </a:p>
            </p:txBody>
          </p:sp>
          <p:sp>
            <p:nvSpPr>
              <p:cNvPr id="33" name="Rectangle: Rounded Corners 32">
                <a:extLst>
                  <a:ext uri="{FF2B5EF4-FFF2-40B4-BE49-F238E27FC236}">
                    <a16:creationId xmlns:a16="http://schemas.microsoft.com/office/drawing/2014/main" id="{8E5E3818-E5C4-47D8-924D-1F2C97394D0F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39621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Microsoft GothicNeo" panose="020B0500000101010101" pitchFamily="34" charset="-127"/>
                </a:endParaRPr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79ED4EC9-993D-47AE-8678-1B4F1545A618}"/>
                </a:ext>
              </a:extLst>
            </p:cNvPr>
            <p:cNvGrpSpPr/>
            <p:nvPr/>
          </p:nvGrpSpPr>
          <p:grpSpPr>
            <a:xfrm>
              <a:off x="3780152" y="3424981"/>
              <a:ext cx="188449" cy="1391622"/>
              <a:chOff x="10641180" y="438150"/>
              <a:chExt cx="247650" cy="1828800"/>
            </a:xfrm>
            <a:grpFill/>
          </p:grpSpPr>
          <p:sp>
            <p:nvSpPr>
              <p:cNvPr id="30" name="Rectangle: Rounded Corners 29">
                <a:extLst>
                  <a:ext uri="{FF2B5EF4-FFF2-40B4-BE49-F238E27FC236}">
                    <a16:creationId xmlns:a16="http://schemas.microsoft.com/office/drawing/2014/main" id="{308DB118-4E59-40D0-9E16-5738C8FDED78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Microsoft GothicNeo" panose="020B0500000101010101" pitchFamily="34" charset="-127"/>
                </a:endParaRPr>
              </a:p>
            </p:txBody>
          </p:sp>
          <p:sp>
            <p:nvSpPr>
              <p:cNvPr id="31" name="Rectangle: Rounded Corners 30">
                <a:extLst>
                  <a:ext uri="{FF2B5EF4-FFF2-40B4-BE49-F238E27FC236}">
                    <a16:creationId xmlns:a16="http://schemas.microsoft.com/office/drawing/2014/main" id="{BC868BB4-C851-4F5C-B60A-329132579981}"/>
                  </a:ext>
                </a:extLst>
              </p:cNvPr>
              <p:cNvSpPr/>
              <p:nvPr/>
            </p:nvSpPr>
            <p:spPr>
              <a:xfrm>
                <a:off x="10641180" y="1044533"/>
                <a:ext cx="247650" cy="36338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Microsoft GothicNeo" panose="020B0500000101010101" pitchFamily="34" charset="-127"/>
                </a:endParaRPr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0992C526-58B9-4A6F-AA23-738D55BA973D}"/>
                </a:ext>
              </a:extLst>
            </p:cNvPr>
            <p:cNvGrpSpPr/>
            <p:nvPr/>
          </p:nvGrpSpPr>
          <p:grpSpPr>
            <a:xfrm>
              <a:off x="6056432" y="1499565"/>
              <a:ext cx="188449" cy="834973"/>
              <a:chOff x="10641180" y="605206"/>
              <a:chExt cx="247650" cy="1097280"/>
            </a:xfrm>
            <a:grpFill/>
          </p:grpSpPr>
          <p:sp>
            <p:nvSpPr>
              <p:cNvPr id="28" name="Rectangle: Rounded Corners 27">
                <a:extLst>
                  <a:ext uri="{FF2B5EF4-FFF2-40B4-BE49-F238E27FC236}">
                    <a16:creationId xmlns:a16="http://schemas.microsoft.com/office/drawing/2014/main" id="{FD6CA93D-3744-4D49-8E2E-A52847527F86}"/>
                  </a:ext>
                </a:extLst>
              </p:cNvPr>
              <p:cNvSpPr/>
              <p:nvPr/>
            </p:nvSpPr>
            <p:spPr>
              <a:xfrm>
                <a:off x="10751289" y="605206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Microsoft GothicNeo" panose="020B0500000101010101" pitchFamily="34" charset="-127"/>
                </a:endParaRPr>
              </a:p>
            </p:txBody>
          </p:sp>
          <p:sp>
            <p:nvSpPr>
              <p:cNvPr id="29" name="Rectangle: Rounded Corners 28">
                <a:extLst>
                  <a:ext uri="{FF2B5EF4-FFF2-40B4-BE49-F238E27FC236}">
                    <a16:creationId xmlns:a16="http://schemas.microsoft.com/office/drawing/2014/main" id="{F69910D7-B978-45ED-AC4D-E9038025E415}"/>
                  </a:ext>
                </a:extLst>
              </p:cNvPr>
              <p:cNvSpPr/>
              <p:nvPr/>
            </p:nvSpPr>
            <p:spPr>
              <a:xfrm>
                <a:off x="10641180" y="684304"/>
                <a:ext cx="247650" cy="825773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Microsoft GothicNeo" panose="020B0500000101010101" pitchFamily="34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205037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19" Type="http://schemas.openxmlformats.org/officeDocument/2006/relationships/slideLayout" Target="../slideLayouts/slideLayout21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1046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655" r:id="rId2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0174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43" r:id="rId2"/>
    <p:sldLayoutId id="2147483747" r:id="rId3"/>
    <p:sldLayoutId id="2147483746" r:id="rId4"/>
    <p:sldLayoutId id="2147483737" r:id="rId5"/>
    <p:sldLayoutId id="2147483736" r:id="rId6"/>
    <p:sldLayoutId id="2147483740" r:id="rId7"/>
    <p:sldLayoutId id="2147483741" r:id="rId8"/>
    <p:sldLayoutId id="2147483744" r:id="rId9"/>
    <p:sldLayoutId id="2147483742" r:id="rId10"/>
    <p:sldLayoutId id="2147483745" r:id="rId11"/>
    <p:sldLayoutId id="2147483748" r:id="rId12"/>
    <p:sldLayoutId id="2147483749" r:id="rId13"/>
    <p:sldLayoutId id="2147483753" r:id="rId14"/>
    <p:sldLayoutId id="2147483754" r:id="rId15"/>
    <p:sldLayoutId id="2147483750" r:id="rId16"/>
    <p:sldLayoutId id="2147483751" r:id="rId17"/>
    <p:sldLayoutId id="2147483752" r:id="rId18"/>
    <p:sldLayoutId id="2147483755" r:id="rId19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5178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1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6" Type="http://schemas.microsoft.com/office/2007/relationships/hdphoto" Target="../media/hdphoto2.wdp"/><Relationship Id="rId5" Type="http://schemas.openxmlformats.org/officeDocument/2006/relationships/image" Target="../media/image21.png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microsoft.com/office/2007/relationships/hdphoto" Target="../media/hdphoto3.wdp"/><Relationship Id="rId7" Type="http://schemas.openxmlformats.org/officeDocument/2006/relationships/image" Target="../media/image2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microsoft.com/office/2007/relationships/hdphoto" Target="../media/hdphoto1.wdp"/><Relationship Id="rId4" Type="http://schemas.openxmlformats.org/officeDocument/2006/relationships/image" Target="../media/image27.png"/><Relationship Id="rId9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24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microsoft.com/office/2007/relationships/hdphoto" Target="../media/hdphoto3.wdp"/><Relationship Id="rId7" Type="http://schemas.openxmlformats.org/officeDocument/2006/relationships/image" Target="../media/image2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microsoft.com/office/2007/relationships/hdphoto" Target="../media/hdphoto1.wdp"/><Relationship Id="rId4" Type="http://schemas.openxmlformats.org/officeDocument/2006/relationships/image" Target="../media/image27.png"/><Relationship Id="rId9" Type="http://schemas.openxmlformats.org/officeDocument/2006/relationships/image" Target="../media/image1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microsoft.com/office/2007/relationships/hdphoto" Target="../media/hdphoto3.wdp"/><Relationship Id="rId7" Type="http://schemas.microsoft.com/office/2007/relationships/hdphoto" Target="../media/hdphoto2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5" Type="http://schemas.microsoft.com/office/2007/relationships/hdphoto" Target="../media/hdphoto1.wdp"/><Relationship Id="rId4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1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1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0.png"/><Relationship Id="rId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1.png"/><Relationship Id="rId4" Type="http://schemas.openxmlformats.org/officeDocument/2006/relationships/image" Target="../media/image14.png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2.png"/><Relationship Id="rId4" Type="http://schemas.openxmlformats.org/officeDocument/2006/relationships/image" Target="../media/image43.png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3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1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6" Type="http://schemas.microsoft.com/office/2007/relationships/hdphoto" Target="../media/hdphoto2.wdp"/><Relationship Id="rId5" Type="http://schemas.openxmlformats.org/officeDocument/2006/relationships/image" Target="../media/image21.pn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1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6" Type="http://schemas.microsoft.com/office/2007/relationships/hdphoto" Target="../media/hdphoto2.wdp"/><Relationship Id="rId5" Type="http://schemas.openxmlformats.org/officeDocument/2006/relationships/image" Target="../media/image21.pn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7A17751-16AD-4EBD-B1E4-9D4A2FB56604}"/>
              </a:ext>
            </a:extLst>
          </p:cNvPr>
          <p:cNvSpPr/>
          <p:nvPr/>
        </p:nvSpPr>
        <p:spPr>
          <a:xfrm>
            <a:off x="0" y="4535055"/>
            <a:ext cx="12192000" cy="2062798"/>
          </a:xfrm>
          <a:prstGeom prst="rect">
            <a:avLst/>
          </a:prstGeom>
          <a:gradFill flip="none" rotWithShape="1">
            <a:gsLst>
              <a:gs pos="16000">
                <a:schemeClr val="accent2">
                  <a:alpha val="0"/>
                </a:schemeClr>
              </a:gs>
              <a:gs pos="43000">
                <a:schemeClr val="accent1">
                  <a:alpha val="76000"/>
                </a:schemeClr>
              </a:gs>
              <a:gs pos="94000">
                <a:schemeClr val="accent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Microsoft GothicNeo" panose="020B05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221F751-3C5B-4561-AD14-8637C5B66736}"/>
              </a:ext>
            </a:extLst>
          </p:cNvPr>
          <p:cNvSpPr txBox="1"/>
          <p:nvPr/>
        </p:nvSpPr>
        <p:spPr>
          <a:xfrm>
            <a:off x="0" y="4944797"/>
            <a:ext cx="11887200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4400" b="1" dirty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Microsoft GothicNeo" panose="020B0500000101010101" pitchFamily="34" charset="-127"/>
              </a:rPr>
              <a:t>Scraping de </a:t>
            </a:r>
            <a:r>
              <a:rPr lang="en-US" altLang="ko-KR" sz="4400" b="1" dirty="0" err="1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Microsoft GothicNeo" panose="020B0500000101010101" pitchFamily="34" charset="-127"/>
              </a:rPr>
              <a:t>Noticias</a:t>
            </a:r>
            <a:r>
              <a:rPr lang="en-US" altLang="ko-KR" sz="4400" b="1" dirty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Microsoft GothicNeo" panose="020B0500000101010101" pitchFamily="34" charset="-127"/>
              </a:rPr>
              <a:t> </a:t>
            </a:r>
            <a:r>
              <a:rPr lang="en-US" altLang="ko-KR" sz="4400" b="1" dirty="0" err="1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Microsoft GothicNeo" panose="020B0500000101010101" pitchFamily="34" charset="-127"/>
              </a:rPr>
              <a:t>Financieras</a:t>
            </a:r>
            <a:endParaRPr lang="ko-KR" altLang="en-US" sz="4400" b="1" dirty="0">
              <a:solidFill>
                <a:schemeClr val="bg1"/>
              </a:solidFill>
              <a:latin typeface="Microsoft JhengHei UI" panose="020B0604030504040204" pitchFamily="34" charset="-120"/>
              <a:cs typeface="Microsoft GothicNeo" panose="020B050000010101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166F6B-B975-4F3C-BCF2-9971086140FB}"/>
              </a:ext>
            </a:extLst>
          </p:cNvPr>
          <p:cNvSpPr txBox="1"/>
          <p:nvPr/>
        </p:nvSpPr>
        <p:spPr>
          <a:xfrm>
            <a:off x="0" y="5650162"/>
            <a:ext cx="11887056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dirty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Microsoft GothicNeo" panose="020B0500000101010101" pitchFamily="34" charset="-127"/>
              </a:rPr>
              <a:t>Ronald Chester</a:t>
            </a:r>
            <a:endParaRPr lang="ko-KR" altLang="en-US" dirty="0">
              <a:solidFill>
                <a:schemeClr val="bg1"/>
              </a:solidFill>
              <a:latin typeface="Microsoft JhengHei UI" panose="020B0604030504040204" pitchFamily="34" charset="-120"/>
              <a:cs typeface="Microsoft GothicNeo" panose="020B0500000101010101" pitchFamily="34" charset="-127"/>
            </a:endParaRPr>
          </a:p>
          <a:p>
            <a:pPr algn="r"/>
            <a:r>
              <a:rPr lang="en-US" altLang="ko-KR" dirty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Microsoft GothicNeo" panose="020B0500000101010101" pitchFamily="34" charset="-127"/>
              </a:rPr>
              <a:t>Nicolás Coddou</a:t>
            </a:r>
          </a:p>
        </p:txBody>
      </p:sp>
    </p:spTree>
    <p:extLst>
      <p:ext uri="{BB962C8B-B14F-4D97-AF65-F5344CB8AC3E}">
        <p14:creationId xmlns:p14="http://schemas.microsoft.com/office/powerpoint/2010/main" val="40777770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4 Marcador de contenido">
            <a:extLst>
              <a:ext uri="{FF2B5EF4-FFF2-40B4-BE49-F238E27FC236}">
                <a16:creationId xmlns:a16="http://schemas.microsoft.com/office/drawing/2014/main" id="{6CF52FD5-AE0F-7A61-B2B7-9FD525D5DD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4132" y="1455399"/>
            <a:ext cx="5436125" cy="38938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buFont typeface="Arial" panose="020B0604020202020204" pitchFamily="34" charset="0"/>
              <a:buNone/>
            </a:pPr>
            <a:endParaRPr lang="es-CL" altLang="es-CL" sz="1400" b="1" dirty="0">
              <a:solidFill>
                <a:schemeClr val="tx1">
                  <a:lumMod val="65000"/>
                  <a:lumOff val="35000"/>
                </a:schemeClr>
              </a:solidFill>
              <a:latin typeface="Microsoft GothicNeo" panose="020B0500000101010101" pitchFamily="34" charset="-127"/>
              <a:ea typeface="Microsoft GothicNeo" panose="020B0500000101010101" pitchFamily="34" charset="-127"/>
              <a:cs typeface="Microsoft GothicNeo" panose="020B0500000101010101" pitchFamily="34" charset="-127"/>
            </a:endParaRPr>
          </a:p>
          <a:p>
            <a:pPr algn="just" eaLnBrk="1" hangingPunct="1">
              <a:buFont typeface="Arial" panose="020B0604020202020204" pitchFamily="34" charset="0"/>
              <a:buNone/>
            </a:pPr>
            <a:r>
              <a:rPr lang="es-ES" altLang="es-CL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Se recorre la lista con las noticias seleccionadas conjuntamente con el método asociado a </a:t>
            </a:r>
            <a:r>
              <a:rPr lang="es-ES" altLang="es-CL" sz="1400" b="1" i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TextBlob</a:t>
            </a:r>
            <a:r>
              <a:rPr lang="es-ES" altLang="es-CL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 asignando el sentimiento x noticia. </a:t>
            </a:r>
          </a:p>
          <a:p>
            <a:pPr algn="just" eaLnBrk="1" hangingPunct="1">
              <a:buFont typeface="Arial" panose="020B0604020202020204" pitchFamily="34" charset="0"/>
              <a:buNone/>
            </a:pPr>
            <a:endParaRPr lang="es-CL" altLang="es-CL" sz="1200" b="1" dirty="0">
              <a:solidFill>
                <a:schemeClr val="tx2"/>
              </a:solidFill>
              <a:latin typeface="Microsoft GothicNeo" panose="020B0500000101010101" pitchFamily="34" charset="-127"/>
              <a:ea typeface="Microsoft GothicNeo" panose="020B0500000101010101" pitchFamily="34" charset="-127"/>
              <a:cs typeface="Microsoft GothicNeo" panose="020B0500000101010101" pitchFamily="34" charset="-127"/>
            </a:endParaRPr>
          </a:p>
          <a:p>
            <a:pPr algn="just" eaLnBrk="1" hangingPunct="1">
              <a:buFont typeface="Arial" panose="020B0604020202020204" pitchFamily="34" charset="0"/>
              <a:buNone/>
            </a:pPr>
            <a:endParaRPr lang="es-CL" altLang="es-CL" sz="1400" b="1" dirty="0">
              <a:solidFill>
                <a:schemeClr val="tx2"/>
              </a:solidFill>
              <a:latin typeface="Microsoft GothicNeo" panose="020B0500000101010101" pitchFamily="34" charset="-127"/>
            </a:endParaRP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E9F0BD4C-ACB3-C2DA-19C6-78A71886D082}"/>
              </a:ext>
            </a:extLst>
          </p:cNvPr>
          <p:cNvSpPr txBox="1"/>
          <p:nvPr/>
        </p:nvSpPr>
        <p:spPr>
          <a:xfrm>
            <a:off x="1448304" y="2752340"/>
            <a:ext cx="4909824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eaLnBrk="1" hangingPunct="1">
              <a:buFont typeface="Arial" panose="020B0604020202020204" pitchFamily="34" charset="0"/>
              <a:buNone/>
            </a:pPr>
            <a:r>
              <a:rPr lang="es-CL" altLang="es-CL" sz="1200" b="1" dirty="0" err="1">
                <a:solidFill>
                  <a:schemeClr val="tx2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from</a:t>
            </a:r>
            <a:r>
              <a:rPr lang="es-CL" altLang="es-CL" sz="1200" b="1" dirty="0">
                <a:solidFill>
                  <a:schemeClr val="tx2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 </a:t>
            </a:r>
            <a:r>
              <a:rPr lang="es-CL" altLang="es-CL" sz="1200" b="1" dirty="0" err="1">
                <a:solidFill>
                  <a:schemeClr val="tx2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textblob</a:t>
            </a:r>
            <a:r>
              <a:rPr lang="es-CL" altLang="es-CL" sz="1200" b="1" dirty="0">
                <a:solidFill>
                  <a:schemeClr val="tx2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 </a:t>
            </a:r>
            <a:r>
              <a:rPr lang="es-CL" altLang="es-CL" sz="1200" b="1" dirty="0" err="1">
                <a:solidFill>
                  <a:schemeClr val="tx2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import</a:t>
            </a:r>
            <a:r>
              <a:rPr lang="es-CL" altLang="es-CL" sz="1200" b="1" dirty="0">
                <a:solidFill>
                  <a:schemeClr val="tx2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 </a:t>
            </a:r>
            <a:r>
              <a:rPr lang="es-CL" altLang="es-CL" sz="1200" b="1" dirty="0" err="1">
                <a:solidFill>
                  <a:schemeClr val="tx2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TextBlob</a:t>
            </a:r>
            <a:endParaRPr lang="es-CL" altLang="es-CL" sz="1200" b="1" dirty="0">
              <a:solidFill>
                <a:schemeClr val="tx2"/>
              </a:solidFill>
              <a:latin typeface="Microsoft GothicNeo" panose="020B0500000101010101" pitchFamily="34" charset="-127"/>
              <a:ea typeface="Microsoft GothicNeo" panose="020B0500000101010101" pitchFamily="34" charset="-127"/>
              <a:cs typeface="Microsoft GothicNeo" panose="020B0500000101010101" pitchFamily="34" charset="-127"/>
            </a:endParaRPr>
          </a:p>
          <a:p>
            <a:pPr algn="just" eaLnBrk="1" hangingPunct="1">
              <a:buFont typeface="Arial" panose="020B0604020202020204" pitchFamily="34" charset="0"/>
              <a:buNone/>
            </a:pPr>
            <a:endParaRPr lang="es-CL" altLang="es-CL" sz="1200" b="1" dirty="0">
              <a:solidFill>
                <a:schemeClr val="tx2"/>
              </a:solidFill>
              <a:latin typeface="Microsoft GothicNeo" panose="020B0500000101010101" pitchFamily="34" charset="-127"/>
              <a:ea typeface="Microsoft GothicNeo" panose="020B0500000101010101" pitchFamily="34" charset="-127"/>
              <a:cs typeface="Microsoft GothicNeo" panose="020B0500000101010101" pitchFamily="34" charset="-127"/>
            </a:endParaRPr>
          </a:p>
          <a:p>
            <a:pPr algn="just" eaLnBrk="1" hangingPunct="1">
              <a:buFont typeface="Arial" panose="020B0604020202020204" pitchFamily="34" charset="0"/>
              <a:buNone/>
            </a:pPr>
            <a:endParaRPr lang="es-CL" altLang="es-CL" sz="1200" b="1" dirty="0">
              <a:solidFill>
                <a:schemeClr val="tx2"/>
              </a:solidFill>
              <a:latin typeface="Microsoft GothicNeo" panose="020B0500000101010101" pitchFamily="34" charset="-127"/>
              <a:ea typeface="Microsoft GothicNeo" panose="020B0500000101010101" pitchFamily="34" charset="-127"/>
              <a:cs typeface="Microsoft GothicNeo" panose="020B0500000101010101" pitchFamily="34" charset="-127"/>
            </a:endParaRPr>
          </a:p>
          <a:p>
            <a:pPr algn="just" eaLnBrk="1" hangingPunct="1">
              <a:buFont typeface="Arial" panose="020B0604020202020204" pitchFamily="34" charset="0"/>
              <a:buNone/>
            </a:pPr>
            <a:endParaRPr lang="es-CL" altLang="es-CL" sz="1200" b="1" dirty="0">
              <a:solidFill>
                <a:schemeClr val="tx2"/>
              </a:solidFill>
              <a:latin typeface="Microsoft GothicNeo" panose="020B0500000101010101" pitchFamily="34" charset="-127"/>
              <a:ea typeface="Microsoft GothicNeo" panose="020B0500000101010101" pitchFamily="34" charset="-127"/>
              <a:cs typeface="Microsoft GothicNeo" panose="020B0500000101010101" pitchFamily="34" charset="-127"/>
            </a:endParaRPr>
          </a:p>
          <a:p>
            <a:pPr algn="just" eaLnBrk="1" hangingPunct="1">
              <a:buFont typeface="Arial" panose="020B0604020202020204" pitchFamily="34" charset="0"/>
              <a:buNone/>
            </a:pPr>
            <a:r>
              <a:rPr lang="es-CL" altLang="es-CL" sz="1200" b="1" dirty="0" err="1">
                <a:solidFill>
                  <a:schemeClr val="tx2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news_sentblob</a:t>
            </a:r>
            <a:r>
              <a:rPr lang="es-CL" altLang="es-CL" sz="1200" b="1" dirty="0">
                <a:solidFill>
                  <a:schemeClr val="tx2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 = []</a:t>
            </a:r>
          </a:p>
          <a:p>
            <a:pPr algn="just" eaLnBrk="1" hangingPunct="1">
              <a:buFont typeface="Arial" panose="020B0604020202020204" pitchFamily="34" charset="0"/>
              <a:buNone/>
            </a:pPr>
            <a:r>
              <a:rPr lang="es-CL" altLang="es-CL" sz="1200" b="1" dirty="0" err="1">
                <a:solidFill>
                  <a:schemeClr val="tx2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for</a:t>
            </a:r>
            <a:r>
              <a:rPr lang="es-CL" altLang="es-CL" sz="1200" b="1" dirty="0">
                <a:solidFill>
                  <a:schemeClr val="tx2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 </a:t>
            </a:r>
            <a:r>
              <a:rPr lang="es-CL" altLang="es-CL" sz="1200" b="1" dirty="0" err="1">
                <a:solidFill>
                  <a:schemeClr val="tx2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news</a:t>
            </a:r>
            <a:r>
              <a:rPr lang="es-CL" altLang="es-CL" sz="1200" b="1" dirty="0">
                <a:solidFill>
                  <a:schemeClr val="tx2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 in </a:t>
            </a:r>
            <a:r>
              <a:rPr lang="es-CL" altLang="es-CL" sz="1200" b="1" dirty="0" err="1">
                <a:solidFill>
                  <a:schemeClr val="tx2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keyword_list</a:t>
            </a:r>
            <a:r>
              <a:rPr lang="es-CL" altLang="es-CL" sz="1200" b="1" dirty="0">
                <a:solidFill>
                  <a:schemeClr val="tx2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:</a:t>
            </a:r>
          </a:p>
          <a:p>
            <a:pPr algn="just" eaLnBrk="1" hangingPunct="1">
              <a:buFont typeface="Arial" panose="020B0604020202020204" pitchFamily="34" charset="0"/>
              <a:buNone/>
            </a:pPr>
            <a:r>
              <a:rPr lang="es-CL" altLang="es-CL" sz="1200" b="1" dirty="0">
                <a:solidFill>
                  <a:schemeClr val="tx2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	</a:t>
            </a:r>
            <a:r>
              <a:rPr lang="es-CL" altLang="es-CL" sz="1200" b="1" dirty="0" err="1">
                <a:solidFill>
                  <a:schemeClr val="tx2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print</a:t>
            </a:r>
            <a:r>
              <a:rPr lang="es-CL" altLang="es-CL" sz="1200" b="1" dirty="0">
                <a:solidFill>
                  <a:schemeClr val="tx2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(</a:t>
            </a:r>
            <a:r>
              <a:rPr lang="es-CL" altLang="es-CL" sz="1200" b="1" dirty="0" err="1">
                <a:solidFill>
                  <a:schemeClr val="tx2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news</a:t>
            </a:r>
            <a:r>
              <a:rPr lang="es-CL" altLang="es-CL" sz="1200" b="1" dirty="0">
                <a:solidFill>
                  <a:schemeClr val="tx2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)</a:t>
            </a:r>
          </a:p>
          <a:p>
            <a:pPr algn="just" eaLnBrk="1" hangingPunct="1">
              <a:buFont typeface="Arial" panose="020B0604020202020204" pitchFamily="34" charset="0"/>
              <a:buNone/>
            </a:pPr>
            <a:r>
              <a:rPr lang="es-CL" altLang="es-CL" sz="1200" b="1" dirty="0">
                <a:solidFill>
                  <a:schemeClr val="tx2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	</a:t>
            </a:r>
            <a:r>
              <a:rPr lang="es-CL" altLang="es-CL" sz="1200" b="1" dirty="0" err="1">
                <a:solidFill>
                  <a:schemeClr val="tx2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analysis</a:t>
            </a:r>
            <a:r>
              <a:rPr lang="es-CL" altLang="es-CL" sz="1200" b="1" dirty="0">
                <a:solidFill>
                  <a:schemeClr val="tx2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 = </a:t>
            </a:r>
            <a:r>
              <a:rPr lang="es-CL" altLang="es-CL" sz="1200" b="1" dirty="0" err="1">
                <a:solidFill>
                  <a:schemeClr val="tx2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TextBlob</a:t>
            </a:r>
            <a:r>
              <a:rPr lang="es-CL" altLang="es-CL" sz="1200" b="1" dirty="0">
                <a:solidFill>
                  <a:schemeClr val="tx2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(</a:t>
            </a:r>
            <a:r>
              <a:rPr lang="es-CL" altLang="es-CL" sz="1200" b="1" dirty="0" err="1">
                <a:solidFill>
                  <a:schemeClr val="tx2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news</a:t>
            </a:r>
            <a:r>
              <a:rPr lang="es-CL" altLang="es-CL" sz="1200" b="1" dirty="0">
                <a:solidFill>
                  <a:schemeClr val="tx2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)</a:t>
            </a:r>
          </a:p>
          <a:p>
            <a:pPr algn="just" eaLnBrk="1" hangingPunct="1">
              <a:buFont typeface="Arial" panose="020B0604020202020204" pitchFamily="34" charset="0"/>
              <a:buNone/>
            </a:pPr>
            <a:r>
              <a:rPr lang="es-CL" altLang="es-CL" sz="1200" b="1" dirty="0">
                <a:solidFill>
                  <a:schemeClr val="tx2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	</a:t>
            </a:r>
            <a:r>
              <a:rPr lang="es-CL" altLang="es-CL" sz="1200" b="1" dirty="0" err="1">
                <a:solidFill>
                  <a:schemeClr val="tx2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print</a:t>
            </a:r>
            <a:r>
              <a:rPr lang="es-CL" altLang="es-CL" sz="1200" b="1" dirty="0">
                <a:solidFill>
                  <a:schemeClr val="tx2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(</a:t>
            </a:r>
            <a:r>
              <a:rPr lang="es-CL" altLang="es-CL" sz="1200" b="1" dirty="0" err="1">
                <a:solidFill>
                  <a:schemeClr val="tx2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analysis.sentiment</a:t>
            </a:r>
            <a:r>
              <a:rPr lang="es-CL" altLang="es-CL" sz="1200" b="1" dirty="0">
                <a:solidFill>
                  <a:schemeClr val="tx2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)</a:t>
            </a:r>
          </a:p>
          <a:p>
            <a:pPr algn="just" eaLnBrk="1" hangingPunct="1">
              <a:buFont typeface="Arial" panose="020B0604020202020204" pitchFamily="34" charset="0"/>
              <a:buNone/>
            </a:pPr>
            <a:r>
              <a:rPr lang="es-CL" altLang="es-CL" sz="1200" b="1" dirty="0">
                <a:solidFill>
                  <a:schemeClr val="tx2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	</a:t>
            </a:r>
            <a:r>
              <a:rPr lang="es-CL" altLang="es-CL" sz="1200" b="1" dirty="0" err="1">
                <a:solidFill>
                  <a:schemeClr val="tx2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news_sentblob.append</a:t>
            </a:r>
            <a:r>
              <a:rPr lang="es-CL" altLang="es-CL" sz="1200" b="1" dirty="0">
                <a:solidFill>
                  <a:schemeClr val="tx2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((</a:t>
            </a:r>
            <a:r>
              <a:rPr lang="es-CL" altLang="es-CL" sz="1200" b="1" dirty="0" err="1">
                <a:solidFill>
                  <a:schemeClr val="tx2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news,analysis.sentiment</a:t>
            </a:r>
            <a:r>
              <a:rPr lang="es-CL" altLang="es-CL" sz="1200" b="1" dirty="0">
                <a:solidFill>
                  <a:schemeClr val="tx2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[0],               			</a:t>
            </a:r>
            <a:r>
              <a:rPr lang="es-CL" altLang="es-CL" sz="1200" b="1" dirty="0" err="1">
                <a:solidFill>
                  <a:schemeClr val="tx2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analysis.sentiment</a:t>
            </a:r>
            <a:r>
              <a:rPr lang="es-CL" altLang="es-CL" sz="1200" b="1" dirty="0">
                <a:solidFill>
                  <a:schemeClr val="tx2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[1]))</a:t>
            </a:r>
          </a:p>
        </p:txBody>
      </p:sp>
      <p:pic>
        <p:nvPicPr>
          <p:cNvPr id="17" name="Picture 2" descr="Yahoo! Finance - Wikipedia">
            <a:extLst>
              <a:ext uri="{FF2B5EF4-FFF2-40B4-BE49-F238E27FC236}">
                <a16:creationId xmlns:a16="http://schemas.microsoft.com/office/drawing/2014/main" id="{453BA7D8-18CB-7BA6-0F3E-9DC8744DF2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5026" y="5483029"/>
            <a:ext cx="2774428" cy="1016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9A2C13A8-F702-17F9-3A29-B595152544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6951" y="284307"/>
            <a:ext cx="4706007" cy="4591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2220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Yahoo! Finance - Wikipedia">
            <a:extLst>
              <a:ext uri="{FF2B5EF4-FFF2-40B4-BE49-F238E27FC236}">
                <a16:creationId xmlns:a16="http://schemas.microsoft.com/office/drawing/2014/main" id="{618A6994-D4DA-0C7F-F299-0417A4AD47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277" y="2822255"/>
            <a:ext cx="2774741" cy="1016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Imagen 13" descr="Texto&#10;&#10;Descripción generada automáticamente">
            <a:extLst>
              <a:ext uri="{FF2B5EF4-FFF2-40B4-BE49-F238E27FC236}">
                <a16:creationId xmlns:a16="http://schemas.microsoft.com/office/drawing/2014/main" id="{78E8CB2A-0DA2-C6B8-0A76-E1325042A61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alphaModFix amt="3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4074" y="2771114"/>
            <a:ext cx="3421719" cy="1125824"/>
          </a:xfrm>
          <a:prstGeom prst="rect">
            <a:avLst/>
          </a:prstGeom>
        </p:spPr>
      </p:pic>
      <p:pic>
        <p:nvPicPr>
          <p:cNvPr id="2054" name="Picture 6" descr="Investing.com - Crunchbase Company Profile &amp; Funding">
            <a:extLst>
              <a:ext uri="{FF2B5EF4-FFF2-40B4-BE49-F238E27FC236}">
                <a16:creationId xmlns:a16="http://schemas.microsoft.com/office/drawing/2014/main" id="{C089DED2-1F15-FA70-38A4-3B56A58BEC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3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9848" y="1636775"/>
            <a:ext cx="2936875" cy="2936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ow To Use Finviz to Screen For Stocks">
            <a:extLst>
              <a:ext uri="{FF2B5EF4-FFF2-40B4-BE49-F238E27FC236}">
                <a16:creationId xmlns:a16="http://schemas.microsoft.com/office/drawing/2014/main" id="{75B29B4D-F20D-716A-D695-477018FBBC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4658" y="3290507"/>
            <a:ext cx="1777311" cy="606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A1402874-A94C-1CB1-DE54-BA6261E16D02}"/>
              </a:ext>
            </a:extLst>
          </p:cNvPr>
          <p:cNvSpPr txBox="1"/>
          <p:nvPr/>
        </p:nvSpPr>
        <p:spPr>
          <a:xfrm>
            <a:off x="1873570" y="1826051"/>
            <a:ext cx="47815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1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33258891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Yahoo! Finance - Wikipedia">
            <a:extLst>
              <a:ext uri="{FF2B5EF4-FFF2-40B4-BE49-F238E27FC236}">
                <a16:creationId xmlns:a16="http://schemas.microsoft.com/office/drawing/2014/main" id="{618A6994-D4DA-0C7F-F299-0417A4AD47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alphaModFix amt="3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277" y="2822255"/>
            <a:ext cx="2774741" cy="1016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Imagen 13" descr="Texto&#10;&#10;Descripción generada automáticamente">
            <a:extLst>
              <a:ext uri="{FF2B5EF4-FFF2-40B4-BE49-F238E27FC236}">
                <a16:creationId xmlns:a16="http://schemas.microsoft.com/office/drawing/2014/main" id="{78E8CB2A-0DA2-C6B8-0A76-E1325042A61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2317" y="2771114"/>
            <a:ext cx="3421719" cy="1125824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E0B405D3-0D07-55C9-324C-8EA2E6D30604}"/>
              </a:ext>
            </a:extLst>
          </p:cNvPr>
          <p:cNvSpPr txBox="1"/>
          <p:nvPr/>
        </p:nvSpPr>
        <p:spPr>
          <a:xfrm>
            <a:off x="5856923" y="1826051"/>
            <a:ext cx="47815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2</a:t>
            </a:r>
            <a:endParaRPr lang="es-CL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652CF010-19C6-94EC-E631-4F8013E76242}"/>
              </a:ext>
            </a:extLst>
          </p:cNvPr>
          <p:cNvSpPr txBox="1"/>
          <p:nvPr/>
        </p:nvSpPr>
        <p:spPr>
          <a:xfrm>
            <a:off x="3558540" y="4334193"/>
            <a:ext cx="507492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</a:t>
            </a:r>
            <a:r>
              <a:rPr lang="en-US" altLang="ko-KR" sz="1800" b="1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En</a:t>
            </a:r>
            <a:r>
              <a:rPr lang="en-US" altLang="ko-KR" sz="18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</a:t>
            </a:r>
            <a:r>
              <a:rPr lang="en-US" altLang="ko-KR" sz="1800" b="1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este</a:t>
            </a:r>
            <a:r>
              <a:rPr lang="en-US" altLang="ko-KR" sz="18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</a:t>
            </a:r>
            <a:r>
              <a:rPr lang="en-US" altLang="ko-KR" sz="1800" b="1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caso</a:t>
            </a:r>
            <a:r>
              <a:rPr lang="en-US" altLang="ko-KR" sz="18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se </a:t>
            </a:r>
            <a:r>
              <a:rPr lang="en-US" altLang="ko-KR" sz="1800" b="1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busca</a:t>
            </a:r>
            <a:r>
              <a:rPr lang="en-US" altLang="ko-KR" sz="18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</a:t>
            </a:r>
            <a:r>
              <a:rPr lang="en-US" altLang="ko-KR" sz="1800" b="1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generar</a:t>
            </a:r>
            <a:r>
              <a:rPr lang="en-US" altLang="ko-KR" sz="18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un csv que </a:t>
            </a:r>
            <a:r>
              <a:rPr lang="en-US" altLang="ko-KR" sz="1800" b="1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contenga</a:t>
            </a:r>
            <a:r>
              <a:rPr lang="en-US" altLang="ko-KR" sz="18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</a:t>
            </a:r>
            <a:r>
              <a:rPr lang="en-US" altLang="ko-KR" sz="1800" b="1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Titulo</a:t>
            </a:r>
            <a:r>
              <a:rPr lang="en-US" altLang="ko-KR" sz="18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, </a:t>
            </a:r>
            <a:r>
              <a:rPr lang="en-US" altLang="ko-KR" sz="1800" b="1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Fecha</a:t>
            </a:r>
            <a:r>
              <a:rPr lang="en-US" altLang="ko-KR" sz="18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y Cuerpo de </a:t>
            </a:r>
            <a:r>
              <a:rPr lang="en-US" altLang="ko-KR" sz="1800" b="1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cada</a:t>
            </a:r>
            <a:r>
              <a:rPr lang="en-US" altLang="ko-KR" sz="18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</a:t>
            </a:r>
            <a:r>
              <a:rPr lang="en-US" altLang="ko-KR" sz="1800" b="1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noticia</a:t>
            </a:r>
            <a:r>
              <a:rPr lang="en-US" altLang="ko-KR" sz="18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de un </a:t>
            </a:r>
            <a:r>
              <a:rPr lang="en-US" altLang="ko-KR" sz="1800" b="1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instrumento</a:t>
            </a:r>
            <a:r>
              <a:rPr lang="en-US" altLang="ko-KR" sz="18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.</a:t>
            </a:r>
            <a:endParaRPr lang="es-CL" i="1" dirty="0"/>
          </a:p>
        </p:txBody>
      </p:sp>
      <p:pic>
        <p:nvPicPr>
          <p:cNvPr id="9" name="Imagen 8" descr="Imagen que contiene luz&#10;&#10;Descripción generada automáticamente">
            <a:extLst>
              <a:ext uri="{FF2B5EF4-FFF2-40B4-BE49-F238E27FC236}">
                <a16:creationId xmlns:a16="http://schemas.microsoft.com/office/drawing/2014/main" id="{43D71447-BF86-ADA5-475E-DEC93E61297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2380" y="5452979"/>
            <a:ext cx="1650162" cy="881337"/>
          </a:xfrm>
          <a:prstGeom prst="rect">
            <a:avLst/>
          </a:prstGeom>
        </p:spPr>
      </p:pic>
      <p:sp>
        <p:nvSpPr>
          <p:cNvPr id="11" name="TextBox 35">
            <a:extLst>
              <a:ext uri="{FF2B5EF4-FFF2-40B4-BE49-F238E27FC236}">
                <a16:creationId xmlns:a16="http://schemas.microsoft.com/office/drawing/2014/main" id="{73E36383-2462-419B-E620-C9741925F17D}"/>
              </a:ext>
            </a:extLst>
          </p:cNvPr>
          <p:cNvSpPr txBox="1"/>
          <p:nvPr/>
        </p:nvSpPr>
        <p:spPr>
          <a:xfrm>
            <a:off x="4246624" y="5632038"/>
            <a:ext cx="25412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Se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usara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Apple Inc.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como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ejemplo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34" charset="-127"/>
              <a:cs typeface="Microsoft GothicNeo" panose="020B0500000101010101" pitchFamily="34" charset="-127"/>
            </a:endParaRPr>
          </a:p>
        </p:txBody>
      </p:sp>
      <p:pic>
        <p:nvPicPr>
          <p:cNvPr id="13" name="Picture 6" descr="Investing.com - Crunchbase Company Profile &amp; Funding">
            <a:extLst>
              <a:ext uri="{FF2B5EF4-FFF2-40B4-BE49-F238E27FC236}">
                <a16:creationId xmlns:a16="http://schemas.microsoft.com/office/drawing/2014/main" id="{3AF794F1-6745-F491-D965-FE70AF9606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3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9848" y="1636775"/>
            <a:ext cx="2936875" cy="2936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How To Use Finviz to Screen For Stocks">
            <a:extLst>
              <a:ext uri="{FF2B5EF4-FFF2-40B4-BE49-F238E27FC236}">
                <a16:creationId xmlns:a16="http://schemas.microsoft.com/office/drawing/2014/main" id="{F52EDF5C-1039-4664-BD80-2C1806209B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1410" y="3429000"/>
            <a:ext cx="1777311" cy="606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87687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82028E6-166C-34FE-1F46-F1B38AAAE0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5680" y="512053"/>
            <a:ext cx="5115639" cy="5620534"/>
          </a:xfrm>
          <a:prstGeom prst="rect">
            <a:avLst/>
          </a:prstGeom>
        </p:spPr>
      </p:pic>
      <p:sp>
        <p:nvSpPr>
          <p:cNvPr id="6" name="TextBox 35">
            <a:extLst>
              <a:ext uri="{FF2B5EF4-FFF2-40B4-BE49-F238E27FC236}">
                <a16:creationId xmlns:a16="http://schemas.microsoft.com/office/drawing/2014/main" id="{8310A4CF-4BA2-2C90-06BF-442A6AC31EAE}"/>
              </a:ext>
            </a:extLst>
          </p:cNvPr>
          <p:cNvSpPr txBox="1"/>
          <p:nvPr/>
        </p:nvSpPr>
        <p:spPr>
          <a:xfrm>
            <a:off x="1462959" y="1928450"/>
            <a:ext cx="44487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Estos</a:t>
            </a:r>
            <a:r>
              <a:rPr lang="en-US" altLang="ko-KR" sz="24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son lo </a:t>
            </a:r>
            <a:r>
              <a:rPr lang="en-US" altLang="ko-KR" sz="2400" b="1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resultados</a:t>
            </a:r>
            <a:r>
              <a:rPr lang="en-US" altLang="ko-KR" sz="24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de </a:t>
            </a:r>
            <a:r>
              <a:rPr lang="en-US" altLang="ko-KR" sz="2400" b="1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ingresar</a:t>
            </a:r>
            <a:r>
              <a:rPr lang="en-US" altLang="ko-KR" sz="24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“apple” </a:t>
            </a:r>
            <a:r>
              <a:rPr lang="en-US" altLang="ko-KR" sz="2400" b="1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en</a:t>
            </a:r>
            <a:r>
              <a:rPr lang="en-US" altLang="ko-KR" sz="24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</a:t>
            </a:r>
            <a:r>
              <a:rPr lang="en-US" altLang="ko-KR" sz="2400" b="1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el</a:t>
            </a:r>
            <a:r>
              <a:rPr lang="en-US" altLang="ko-KR" sz="24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</a:t>
            </a:r>
            <a:r>
              <a:rPr lang="en-US" altLang="ko-KR" sz="2400" b="1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buscador</a:t>
            </a:r>
            <a:r>
              <a:rPr lang="en-US" altLang="ko-KR" sz="24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del Financial Times.</a:t>
            </a:r>
          </a:p>
        </p:txBody>
      </p:sp>
      <p:sp>
        <p:nvSpPr>
          <p:cNvPr id="8" name="Up Arrow 4">
            <a:extLst>
              <a:ext uri="{FF2B5EF4-FFF2-40B4-BE49-F238E27FC236}">
                <a16:creationId xmlns:a16="http://schemas.microsoft.com/office/drawing/2014/main" id="{1D8C961F-2D8F-2587-BB23-3A86D5875435}"/>
              </a:ext>
            </a:extLst>
          </p:cNvPr>
          <p:cNvSpPr/>
          <p:nvPr/>
        </p:nvSpPr>
        <p:spPr>
          <a:xfrm rot="16200000" flipV="1">
            <a:off x="5771798" y="3385122"/>
            <a:ext cx="911095" cy="1599295"/>
          </a:xfrm>
          <a:prstGeom prst="upArrow">
            <a:avLst>
              <a:gd name="adj1" fmla="val 50000"/>
              <a:gd name="adj2" fmla="val 61937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latin typeface="Microsoft GothicNeo" panose="020B0500000101010101" pitchFamily="34" charset="-127"/>
            </a:endParaRPr>
          </a:p>
        </p:txBody>
      </p:sp>
      <p:sp>
        <p:nvSpPr>
          <p:cNvPr id="10" name="Up Arrow 4">
            <a:extLst>
              <a:ext uri="{FF2B5EF4-FFF2-40B4-BE49-F238E27FC236}">
                <a16:creationId xmlns:a16="http://schemas.microsoft.com/office/drawing/2014/main" id="{1F2A0489-D45D-D977-E73A-6BA54757EED0}"/>
              </a:ext>
            </a:extLst>
          </p:cNvPr>
          <p:cNvSpPr/>
          <p:nvPr/>
        </p:nvSpPr>
        <p:spPr>
          <a:xfrm rot="16200000" flipV="1">
            <a:off x="6697873" y="4509134"/>
            <a:ext cx="911095" cy="2483464"/>
          </a:xfrm>
          <a:prstGeom prst="upArrow">
            <a:avLst>
              <a:gd name="adj1" fmla="val 50000"/>
              <a:gd name="adj2" fmla="val 61937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latin typeface="Microsoft GothicNeo" panose="020B0500000101010101" pitchFamily="34" charset="-127"/>
            </a:endParaRPr>
          </a:p>
        </p:txBody>
      </p:sp>
      <p:sp>
        <p:nvSpPr>
          <p:cNvPr id="12" name="TextBox 35">
            <a:extLst>
              <a:ext uri="{FF2B5EF4-FFF2-40B4-BE49-F238E27FC236}">
                <a16:creationId xmlns:a16="http://schemas.microsoft.com/office/drawing/2014/main" id="{FAAC6B38-BE90-70A0-D595-89F967B8AA0E}"/>
              </a:ext>
            </a:extLst>
          </p:cNvPr>
          <p:cNvSpPr txBox="1"/>
          <p:nvPr/>
        </p:nvSpPr>
        <p:spPr>
          <a:xfrm>
            <a:off x="2983268" y="3923159"/>
            <a:ext cx="25412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El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artículo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,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una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imagen,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el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resumen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y la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fecha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.</a:t>
            </a:r>
          </a:p>
        </p:txBody>
      </p:sp>
      <p:sp>
        <p:nvSpPr>
          <p:cNvPr id="16" name="TextBox 35">
            <a:extLst>
              <a:ext uri="{FF2B5EF4-FFF2-40B4-BE49-F238E27FC236}">
                <a16:creationId xmlns:a16="http://schemas.microsoft.com/office/drawing/2014/main" id="{64D176B6-3ECA-D87D-2557-159C39422467}"/>
              </a:ext>
            </a:extLst>
          </p:cNvPr>
          <p:cNvSpPr txBox="1"/>
          <p:nvPr/>
        </p:nvSpPr>
        <p:spPr>
          <a:xfrm>
            <a:off x="3056870" y="5491073"/>
            <a:ext cx="290322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El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índice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del total de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páginas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de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resultado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.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Cada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una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contiene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25 </a:t>
            </a:r>
            <a:r>
              <a:rPr lang="en-US" altLang="ko-KR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artículos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.</a:t>
            </a:r>
          </a:p>
        </p:txBody>
      </p:sp>
      <p:pic>
        <p:nvPicPr>
          <p:cNvPr id="4" name="Imagen 3" descr="Texto&#10;&#10;Descripción generada automáticamente">
            <a:extLst>
              <a:ext uri="{FF2B5EF4-FFF2-40B4-BE49-F238E27FC236}">
                <a16:creationId xmlns:a16="http://schemas.microsoft.com/office/drawing/2014/main" id="{0F44E2CF-17DB-CF3B-B738-A408996446D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2781" y="571158"/>
            <a:ext cx="3421719" cy="1125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1041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2" grpId="0"/>
      <p:bldP spid="1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Texto&#10;&#10;Descripción generada automáticamente">
            <a:extLst>
              <a:ext uri="{FF2B5EF4-FFF2-40B4-BE49-F238E27FC236}">
                <a16:creationId xmlns:a16="http://schemas.microsoft.com/office/drawing/2014/main" id="{6D9D233C-A526-68BD-74D7-AB9206D2919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9680" y="5427113"/>
            <a:ext cx="2796300" cy="920047"/>
          </a:xfrm>
          <a:prstGeom prst="rect">
            <a:avLst/>
          </a:prstGeom>
        </p:spPr>
      </p:pic>
      <p:sp>
        <p:nvSpPr>
          <p:cNvPr id="4" name="TextBox 35">
            <a:extLst>
              <a:ext uri="{FF2B5EF4-FFF2-40B4-BE49-F238E27FC236}">
                <a16:creationId xmlns:a16="http://schemas.microsoft.com/office/drawing/2014/main" id="{6599A849-77B8-96D3-7981-448A172639F6}"/>
              </a:ext>
            </a:extLst>
          </p:cNvPr>
          <p:cNvSpPr txBox="1"/>
          <p:nvPr/>
        </p:nvSpPr>
        <p:spPr>
          <a:xfrm>
            <a:off x="1676476" y="439200"/>
            <a:ext cx="3045384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Para </a:t>
            </a:r>
            <a:r>
              <a:rPr lang="en-US" altLang="ko-KR" sz="1400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poder</a:t>
            </a:r>
            <a:r>
              <a:rPr lang="en-US" altLang="ko-KR" sz="1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</a:t>
            </a:r>
            <a:r>
              <a:rPr lang="en-US" altLang="ko-KR" sz="1400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scrapear</a:t>
            </a:r>
            <a:r>
              <a:rPr lang="en-US" altLang="ko-KR" sz="1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</a:t>
            </a:r>
            <a:r>
              <a:rPr lang="en-US" altLang="ko-KR" sz="1400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los</a:t>
            </a:r>
            <a:r>
              <a:rPr lang="en-US" altLang="ko-KR" sz="1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</a:t>
            </a:r>
            <a:r>
              <a:rPr lang="en-US" altLang="ko-KR" sz="1400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artículos</a:t>
            </a:r>
            <a:r>
              <a:rPr lang="en-US" altLang="ko-KR" sz="1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con </a:t>
            </a:r>
            <a:r>
              <a:rPr lang="en-US" altLang="ko-KR" sz="1400" b="1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Título</a:t>
            </a:r>
            <a:r>
              <a:rPr lang="en-US" altLang="ko-KR" sz="14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, </a:t>
            </a:r>
            <a:r>
              <a:rPr lang="en-US" altLang="ko-KR" sz="1400" b="1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Fecha</a:t>
            </a:r>
            <a:r>
              <a:rPr lang="en-US" altLang="ko-KR" sz="14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y Cuerpo de la </a:t>
            </a:r>
            <a:r>
              <a:rPr lang="en-US" altLang="ko-KR" sz="1400" b="1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noticia</a:t>
            </a:r>
            <a:r>
              <a:rPr lang="en-US" altLang="ko-KR" sz="14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</a:t>
            </a:r>
            <a:r>
              <a:rPr lang="en-US" altLang="ko-KR" sz="1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se </a:t>
            </a:r>
            <a:r>
              <a:rPr lang="en-US" altLang="ko-KR" sz="1400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necesita</a:t>
            </a:r>
            <a:r>
              <a:rPr lang="en-US" altLang="ko-KR" sz="1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</a:t>
            </a:r>
            <a:r>
              <a:rPr lang="en-US" altLang="ko-KR" sz="1400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principalmente</a:t>
            </a:r>
            <a:r>
              <a:rPr lang="en-US" altLang="ko-KR" sz="1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de las </a:t>
            </a:r>
            <a:r>
              <a:rPr lang="en-US" altLang="ko-KR" sz="1400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siguientes</a:t>
            </a:r>
            <a:r>
              <a:rPr lang="en-US" altLang="ko-KR" sz="1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</a:t>
            </a:r>
            <a:r>
              <a:rPr lang="en-US" altLang="ko-KR" sz="1400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librerias</a:t>
            </a:r>
            <a:r>
              <a:rPr lang="en-US" altLang="ko-KR" sz="1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.</a:t>
            </a:r>
          </a:p>
          <a:p>
            <a:pPr algn="ctr"/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34" charset="-127"/>
              <a:cs typeface="Microsoft GothicNeo" panose="020B0500000101010101" pitchFamily="34" charset="-127"/>
            </a:endParaRPr>
          </a:p>
          <a:p>
            <a:pPr algn="ctr"/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34" charset="-127"/>
              <a:cs typeface="Microsoft GothicNeo" panose="020B0500000101010101" pitchFamily="34" charset="-127"/>
            </a:endParaRPr>
          </a:p>
        </p:txBody>
      </p:sp>
      <p:pic>
        <p:nvPicPr>
          <p:cNvPr id="8" name="Picture 12" descr="Web scraping to PANDAS (step-by-step in 9 lines) | Kaggle">
            <a:extLst>
              <a:ext uri="{FF2B5EF4-FFF2-40B4-BE49-F238E27FC236}">
                <a16:creationId xmlns:a16="http://schemas.microsoft.com/office/drawing/2014/main" id="{A349E95C-1D4F-6986-66DC-C819754929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0591" y="2002714"/>
            <a:ext cx="1944269" cy="835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Archivo json - Iconos gratis de interfaz">
            <a:extLst>
              <a:ext uri="{FF2B5EF4-FFF2-40B4-BE49-F238E27FC236}">
                <a16:creationId xmlns:a16="http://schemas.microsoft.com/office/drawing/2014/main" id="{8CD073CD-822A-9BFA-7E13-394FBFE24B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3000" y="1794706"/>
            <a:ext cx="1043940" cy="1043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35">
            <a:extLst>
              <a:ext uri="{FF2B5EF4-FFF2-40B4-BE49-F238E27FC236}">
                <a16:creationId xmlns:a16="http://schemas.microsoft.com/office/drawing/2014/main" id="{27DD0E89-61E0-49FC-9B2D-12DC0AC4E403}"/>
              </a:ext>
            </a:extLst>
          </p:cNvPr>
          <p:cNvSpPr txBox="1"/>
          <p:nvPr/>
        </p:nvSpPr>
        <p:spPr>
          <a:xfrm>
            <a:off x="148590" y="4666156"/>
            <a:ext cx="1158621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Microsoft GothicNeo" panose="020B0500000101010101" pitchFamily="34" charset="-127"/>
              </a:rPr>
              <a:t>"https://www.ft.com/search?q={instrumento}&amp;page={pagina}&amp;contentType=article&amp;sort=relevance&amp;expandRefinements=true"</a:t>
            </a:r>
          </a:p>
          <a:p>
            <a:pPr algn="ctr"/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34" charset="-127"/>
              <a:cs typeface="Microsoft GothicNeo" panose="020B0500000101010101" pitchFamily="34" charset="-127"/>
            </a:endParaRPr>
          </a:p>
        </p:txBody>
      </p: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71948077-1FC5-FCEE-A2AA-791F49EEDB34}"/>
              </a:ext>
            </a:extLst>
          </p:cNvPr>
          <p:cNvCxnSpPr>
            <a:cxnSpLocks/>
          </p:cNvCxnSpPr>
          <p:nvPr/>
        </p:nvCxnSpPr>
        <p:spPr>
          <a:xfrm flipH="1">
            <a:off x="3808972" y="4922426"/>
            <a:ext cx="917968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0DF13BA4-59A3-EB68-B1C3-682C6481BAFF}"/>
              </a:ext>
            </a:extLst>
          </p:cNvPr>
          <p:cNvCxnSpPr>
            <a:cxnSpLocks/>
          </p:cNvCxnSpPr>
          <p:nvPr/>
        </p:nvCxnSpPr>
        <p:spPr>
          <a:xfrm flipH="1">
            <a:off x="5233912" y="4929858"/>
            <a:ext cx="534428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5" name="TextBox 35">
            <a:extLst>
              <a:ext uri="{FF2B5EF4-FFF2-40B4-BE49-F238E27FC236}">
                <a16:creationId xmlns:a16="http://schemas.microsoft.com/office/drawing/2014/main" id="{B002553D-533B-F146-1DAB-1148F5364DD5}"/>
              </a:ext>
            </a:extLst>
          </p:cNvPr>
          <p:cNvSpPr txBox="1"/>
          <p:nvPr/>
        </p:nvSpPr>
        <p:spPr>
          <a:xfrm>
            <a:off x="1514157" y="4215754"/>
            <a:ext cx="10026551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Se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obtiene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el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link de 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cada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pagina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de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resultados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al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ingresar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.  El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siguiente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link se rellena con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el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instrumento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ingresado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y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el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ciclo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for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ira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aumentando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la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pagina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de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resultados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</a:t>
            </a:r>
          </a:p>
          <a:p>
            <a:pPr algn="ctr"/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34" charset="-127"/>
              <a:cs typeface="Microsoft GothicNeo" panose="020B0500000101010101" pitchFamily="34" charset="-127"/>
            </a:endParaRPr>
          </a:p>
          <a:p>
            <a:pPr algn="ctr"/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34" charset="-127"/>
              <a:cs typeface="Microsoft GothicNeo" panose="020B0500000101010101" pitchFamily="34" charset="-127"/>
            </a:endParaRPr>
          </a:p>
        </p:txBody>
      </p:sp>
      <p:sp>
        <p:nvSpPr>
          <p:cNvPr id="27" name="TextBox 35">
            <a:extLst>
              <a:ext uri="{FF2B5EF4-FFF2-40B4-BE49-F238E27FC236}">
                <a16:creationId xmlns:a16="http://schemas.microsoft.com/office/drawing/2014/main" id="{F3762D84-EAFF-B21E-88EA-33FBB907917F}"/>
              </a:ext>
            </a:extLst>
          </p:cNvPr>
          <p:cNvSpPr txBox="1"/>
          <p:nvPr/>
        </p:nvSpPr>
        <p:spPr>
          <a:xfrm>
            <a:off x="1550670" y="5309569"/>
            <a:ext cx="1158621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Microsoft GothicNeo" panose="020B0500000101010101" pitchFamily="34" charset="-127"/>
              </a:rPr>
              <a:t>url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Microsoft GothicNeo" panose="020B0500000101010101" pitchFamily="34" charset="-127"/>
              </a:rPr>
              <a:t> = </a:t>
            </a:r>
            <a:r>
              <a:rPr lang="en-US" altLang="ko-KR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Microsoft GothicNeo" panose="020B0500000101010101" pitchFamily="34" charset="-127"/>
              </a:rPr>
              <a:t>requests.get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Microsoft GothicNeo" panose="020B0500000101010101" pitchFamily="34" charset="-127"/>
              </a:rPr>
              <a:t>(</a:t>
            </a:r>
            <a:r>
              <a:rPr lang="en-US" altLang="ko-KR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Microsoft GothicNeo" panose="020B0500000101010101" pitchFamily="34" charset="-127"/>
              </a:rPr>
              <a:t>url_name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Microsoft GothicNeo" panose="020B0500000101010101" pitchFamily="34" charset="-127"/>
              </a:rPr>
              <a:t>)</a:t>
            </a:r>
          </a:p>
          <a:p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Microsoft GothicNeo" panose="020B0500000101010101" pitchFamily="34" charset="-127"/>
              </a:rPr>
              <a:t>soup = </a:t>
            </a:r>
            <a:r>
              <a:rPr lang="en-US" altLang="ko-KR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Microsoft GothicNeo" panose="020B0500000101010101" pitchFamily="34" charset="-127"/>
              </a:rPr>
              <a:t>BeautifulSoup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Microsoft GothicNeo" panose="020B0500000101010101" pitchFamily="34" charset="-127"/>
              </a:rPr>
              <a:t>(</a:t>
            </a:r>
            <a:r>
              <a:rPr lang="en-US" altLang="ko-KR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Microsoft GothicNeo" panose="020B0500000101010101" pitchFamily="34" charset="-127"/>
              </a:rPr>
              <a:t>url.text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Microsoft GothicNeo" panose="020B0500000101010101" pitchFamily="34" charset="-127"/>
              </a:rPr>
              <a:t>, "</a:t>
            </a:r>
            <a:r>
              <a:rPr lang="en-US" altLang="ko-KR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Microsoft GothicNeo" panose="020B0500000101010101" pitchFamily="34" charset="-127"/>
              </a:rPr>
              <a:t>html.parser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Microsoft GothicNeo" panose="020B0500000101010101" pitchFamily="34" charset="-127"/>
              </a:rPr>
              <a:t>")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34" charset="-127"/>
              <a:cs typeface="Microsoft GothicNeo" panose="020B0500000101010101" pitchFamily="34" charset="-127"/>
            </a:endParaRPr>
          </a:p>
        </p:txBody>
      </p:sp>
      <p:sp>
        <p:nvSpPr>
          <p:cNvPr id="29" name="TextBox 35">
            <a:extLst>
              <a:ext uri="{FF2B5EF4-FFF2-40B4-BE49-F238E27FC236}">
                <a16:creationId xmlns:a16="http://schemas.microsoft.com/office/drawing/2014/main" id="{56E2B934-8779-EA0B-4B7B-8B4490FF216D}"/>
              </a:ext>
            </a:extLst>
          </p:cNvPr>
          <p:cNvSpPr txBox="1"/>
          <p:nvPr/>
        </p:nvSpPr>
        <p:spPr>
          <a:xfrm>
            <a:off x="1220330" y="5017182"/>
            <a:ext cx="43877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Se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crea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el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objeto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BeautifulSoup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con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cada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link</a:t>
            </a:r>
          </a:p>
          <a:p>
            <a:pPr algn="ctr"/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34" charset="-127"/>
              <a:cs typeface="Microsoft GothicNeo" panose="020B0500000101010101" pitchFamily="34" charset="-127"/>
            </a:endParaRP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F05FCC49-AC51-8424-41FB-D3ED59195368}"/>
              </a:ext>
            </a:extLst>
          </p:cNvPr>
          <p:cNvSpPr txBox="1"/>
          <p:nvPr/>
        </p:nvSpPr>
        <p:spPr>
          <a:xfrm>
            <a:off x="1514157" y="3854022"/>
            <a:ext cx="65684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Con un </a:t>
            </a:r>
            <a:r>
              <a:rPr lang="en-US" altLang="ko-KR" sz="1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ciclo</a:t>
            </a:r>
            <a:r>
              <a:rPr lang="en-US" altLang="ko-KR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For:</a:t>
            </a:r>
            <a:endParaRPr lang="es-CL" dirty="0"/>
          </a:p>
        </p:txBody>
      </p:sp>
      <p:pic>
        <p:nvPicPr>
          <p:cNvPr id="33" name="Imagen 32">
            <a:extLst>
              <a:ext uri="{FF2B5EF4-FFF2-40B4-BE49-F238E27FC236}">
                <a16:creationId xmlns:a16="http://schemas.microsoft.com/office/drawing/2014/main" id="{E51B7596-5A55-EDE1-F910-0B23E6AE49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2424" y="648026"/>
            <a:ext cx="4944165" cy="1086002"/>
          </a:xfrm>
          <a:prstGeom prst="rect">
            <a:avLst/>
          </a:prstGeom>
        </p:spPr>
      </p:pic>
      <p:sp>
        <p:nvSpPr>
          <p:cNvPr id="35" name="CuadroTexto 34">
            <a:extLst>
              <a:ext uri="{FF2B5EF4-FFF2-40B4-BE49-F238E27FC236}">
                <a16:creationId xmlns:a16="http://schemas.microsoft.com/office/drawing/2014/main" id="{DFD7B224-79ED-366F-69EA-3B1B20DF0813}"/>
              </a:ext>
            </a:extLst>
          </p:cNvPr>
          <p:cNvSpPr txBox="1"/>
          <p:nvPr/>
        </p:nvSpPr>
        <p:spPr>
          <a:xfrm>
            <a:off x="5490763" y="2110402"/>
            <a:ext cx="656748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El script </a:t>
            </a:r>
            <a:r>
              <a:rPr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pide</a:t>
            </a:r>
            <a:r>
              <a:rPr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</a:t>
            </a:r>
            <a:r>
              <a:rPr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ingresar</a:t>
            </a:r>
            <a:r>
              <a:rPr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</a:t>
            </a:r>
            <a:r>
              <a:rPr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el</a:t>
            </a:r>
            <a:r>
              <a:rPr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</a:t>
            </a:r>
            <a:r>
              <a:rPr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nombre</a:t>
            </a:r>
            <a:r>
              <a:rPr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del </a:t>
            </a:r>
            <a:r>
              <a:rPr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instrumento</a:t>
            </a:r>
            <a:r>
              <a:rPr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a </a:t>
            </a:r>
            <a:r>
              <a:rPr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buscar</a:t>
            </a:r>
            <a:r>
              <a:rPr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. Se </a:t>
            </a:r>
            <a:r>
              <a:rPr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obtiene</a:t>
            </a:r>
            <a:r>
              <a:rPr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la </a:t>
            </a:r>
            <a:r>
              <a:rPr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cantidad</a:t>
            </a:r>
            <a:r>
              <a:rPr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de </a:t>
            </a:r>
            <a:r>
              <a:rPr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páginas</a:t>
            </a:r>
            <a:r>
              <a:rPr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de </a:t>
            </a:r>
            <a:r>
              <a:rPr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resultado</a:t>
            </a:r>
            <a:r>
              <a:rPr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y la </a:t>
            </a:r>
            <a:r>
              <a:rPr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cantidad</a:t>
            </a:r>
            <a:r>
              <a:rPr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de </a:t>
            </a:r>
            <a:r>
              <a:rPr lang="es-CL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artículos</a:t>
            </a:r>
            <a:r>
              <a:rPr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</a:t>
            </a:r>
            <a:r>
              <a:rPr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totales</a:t>
            </a:r>
            <a:r>
              <a:rPr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de </a:t>
            </a:r>
            <a:r>
              <a:rPr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manera</a:t>
            </a:r>
            <a:r>
              <a:rPr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</a:t>
            </a:r>
            <a:r>
              <a:rPr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aproximada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.</a:t>
            </a:r>
          </a:p>
          <a:p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34" charset="-127"/>
              <a:cs typeface="Microsoft GothicNeo" panose="020B0500000101010101" pitchFamily="34" charset="-127"/>
            </a:endParaRPr>
          </a:p>
          <a:p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Además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se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pide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ingresar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cuantas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páginas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de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resultados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se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desea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scrapear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.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203038889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7" grpId="0"/>
      <p:bldP spid="25" grpId="0"/>
      <p:bldP spid="27" grpId="0"/>
      <p:bldP spid="29" grpId="0"/>
      <p:bldP spid="31" grpId="0"/>
      <p:bldP spid="3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Texto&#10;&#10;Descripción generada automáticamente">
            <a:extLst>
              <a:ext uri="{FF2B5EF4-FFF2-40B4-BE49-F238E27FC236}">
                <a16:creationId xmlns:a16="http://schemas.microsoft.com/office/drawing/2014/main" id="{6D9D233C-A526-68BD-74D7-AB9206D2919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9680" y="5427113"/>
            <a:ext cx="2796300" cy="920047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EEB11CCC-A5CB-E7BC-2D1E-28A44F637C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4668" y="2182295"/>
            <a:ext cx="6071285" cy="1642946"/>
          </a:xfrm>
          <a:prstGeom prst="rect">
            <a:avLst/>
          </a:prstGeom>
        </p:spPr>
      </p:pic>
      <p:sp>
        <p:nvSpPr>
          <p:cNvPr id="7" name="Up Arrow 4">
            <a:extLst>
              <a:ext uri="{FF2B5EF4-FFF2-40B4-BE49-F238E27FC236}">
                <a16:creationId xmlns:a16="http://schemas.microsoft.com/office/drawing/2014/main" id="{14A1C3CA-E079-0903-4DC8-5AFD9807B40F}"/>
              </a:ext>
            </a:extLst>
          </p:cNvPr>
          <p:cNvSpPr/>
          <p:nvPr/>
        </p:nvSpPr>
        <p:spPr>
          <a:xfrm rot="1906754" flipV="1">
            <a:off x="3364720" y="1640973"/>
            <a:ext cx="236383" cy="455475"/>
          </a:xfrm>
          <a:prstGeom prst="upArrow">
            <a:avLst>
              <a:gd name="adj1" fmla="val 50000"/>
              <a:gd name="adj2" fmla="val 61937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latin typeface="Microsoft GothicNeo" panose="020B0500000101010101" pitchFamily="34" charset="-127"/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A141D66D-DA36-1C56-B598-2C756D7D315C}"/>
              </a:ext>
            </a:extLst>
          </p:cNvPr>
          <p:cNvSpPr txBox="1"/>
          <p:nvPr/>
        </p:nvSpPr>
        <p:spPr>
          <a:xfrm>
            <a:off x="817880" y="118579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Se </a:t>
            </a:r>
            <a:r>
              <a:rPr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busca</a:t>
            </a:r>
            <a:r>
              <a:rPr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</a:t>
            </a:r>
            <a:r>
              <a:rPr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cada</a:t>
            </a:r>
            <a:r>
              <a:rPr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</a:t>
            </a:r>
            <a:r>
              <a:rPr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Artículo</a:t>
            </a:r>
            <a:endParaRPr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34" charset="-127"/>
              <a:cs typeface="Microsoft GothicNeo" panose="020B0500000101010101" pitchFamily="34" charset="-127"/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3578F2BE-90D7-5B4A-BF55-538830E1A946}"/>
              </a:ext>
            </a:extLst>
          </p:cNvPr>
          <p:cNvSpPr txBox="1"/>
          <p:nvPr/>
        </p:nvSpPr>
        <p:spPr>
          <a:xfrm>
            <a:off x="292100" y="410544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b="1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Dentro</a:t>
            </a:r>
            <a:r>
              <a:rPr lang="en-US" altLang="ko-KR" sz="24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de </a:t>
            </a:r>
            <a:r>
              <a:rPr lang="en-US" altLang="ko-KR" sz="2400" b="1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cada</a:t>
            </a:r>
            <a:r>
              <a:rPr lang="en-US" altLang="ko-KR" sz="24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</a:t>
            </a:r>
            <a:r>
              <a:rPr lang="en-US" altLang="ko-KR" sz="2400" b="1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página</a:t>
            </a:r>
            <a:r>
              <a:rPr lang="en-US" altLang="ko-KR" sz="24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de </a:t>
            </a:r>
            <a:r>
              <a:rPr lang="en-US" altLang="ko-KR" sz="2400" b="1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Resultados</a:t>
            </a:r>
            <a:r>
              <a:rPr lang="en-US" altLang="ko-KR" sz="24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...</a:t>
            </a:r>
          </a:p>
        </p:txBody>
      </p:sp>
      <p:sp>
        <p:nvSpPr>
          <p:cNvPr id="14" name="Up Arrow 4">
            <a:extLst>
              <a:ext uri="{FF2B5EF4-FFF2-40B4-BE49-F238E27FC236}">
                <a16:creationId xmlns:a16="http://schemas.microsoft.com/office/drawing/2014/main" id="{5F674B15-E107-B927-432A-297314C133FC}"/>
              </a:ext>
            </a:extLst>
          </p:cNvPr>
          <p:cNvSpPr/>
          <p:nvPr/>
        </p:nvSpPr>
        <p:spPr>
          <a:xfrm rot="5400000" flipV="1">
            <a:off x="7555499" y="2551285"/>
            <a:ext cx="236383" cy="455475"/>
          </a:xfrm>
          <a:prstGeom prst="upArrow">
            <a:avLst>
              <a:gd name="adj1" fmla="val 50000"/>
              <a:gd name="adj2" fmla="val 61937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latin typeface="Microsoft GothicNeo" panose="020B0500000101010101" pitchFamily="34" charset="-127"/>
            </a:endParaRP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99BAA929-6E99-76A4-2032-40D01A300A19}"/>
              </a:ext>
            </a:extLst>
          </p:cNvPr>
          <p:cNvSpPr txBox="1"/>
          <p:nvPr/>
        </p:nvSpPr>
        <p:spPr>
          <a:xfrm>
            <a:off x="7673690" y="2455856"/>
            <a:ext cx="30454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Se </a:t>
            </a:r>
            <a:r>
              <a:rPr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obtiene</a:t>
            </a:r>
            <a:r>
              <a:rPr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link para </a:t>
            </a:r>
            <a:r>
              <a:rPr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ingresar</a:t>
            </a:r>
            <a:r>
              <a:rPr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a </a:t>
            </a:r>
            <a:r>
              <a:rPr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cada</a:t>
            </a:r>
            <a:r>
              <a:rPr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</a:t>
            </a:r>
            <a:r>
              <a:rPr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artículo</a:t>
            </a:r>
            <a:endParaRPr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34" charset="-127"/>
              <a:cs typeface="Microsoft GothicNeo" panose="020B0500000101010101" pitchFamily="34" charset="-127"/>
            </a:endParaRPr>
          </a:p>
        </p:txBody>
      </p:sp>
      <p:sp>
        <p:nvSpPr>
          <p:cNvPr id="21" name="Up Arrow 4">
            <a:extLst>
              <a:ext uri="{FF2B5EF4-FFF2-40B4-BE49-F238E27FC236}">
                <a16:creationId xmlns:a16="http://schemas.microsoft.com/office/drawing/2014/main" id="{9DA28640-501E-B36E-6F81-CA71A6A8311C}"/>
              </a:ext>
            </a:extLst>
          </p:cNvPr>
          <p:cNvSpPr/>
          <p:nvPr/>
        </p:nvSpPr>
        <p:spPr>
          <a:xfrm rot="8396713" flipV="1">
            <a:off x="5191166" y="3869121"/>
            <a:ext cx="236383" cy="455475"/>
          </a:xfrm>
          <a:prstGeom prst="upArrow">
            <a:avLst>
              <a:gd name="adj1" fmla="val 50000"/>
              <a:gd name="adj2" fmla="val 61937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latin typeface="Microsoft GothicNeo" panose="020B0500000101010101" pitchFamily="34" charset="-127"/>
            </a:endParaRP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99AF00ED-61B9-9325-478B-705B8246E38A}"/>
              </a:ext>
            </a:extLst>
          </p:cNvPr>
          <p:cNvSpPr txBox="1"/>
          <p:nvPr/>
        </p:nvSpPr>
        <p:spPr>
          <a:xfrm>
            <a:off x="4151230" y="4347235"/>
            <a:ext cx="30454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Se </a:t>
            </a:r>
            <a:r>
              <a:rPr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entra</a:t>
            </a:r>
            <a:r>
              <a:rPr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a </a:t>
            </a:r>
            <a:r>
              <a:rPr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cada</a:t>
            </a:r>
            <a:r>
              <a:rPr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link</a:t>
            </a:r>
          </a:p>
        </p:txBody>
      </p:sp>
    </p:spTree>
    <p:extLst>
      <p:ext uri="{BB962C8B-B14F-4D97-AF65-F5344CB8AC3E}">
        <p14:creationId xmlns:p14="http://schemas.microsoft.com/office/powerpoint/2010/main" val="3224198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/>
      <p:bldP spid="14" grpId="0" animBg="1"/>
      <p:bldP spid="16" grpId="0"/>
      <p:bldP spid="21" grpId="0" animBg="1"/>
      <p:bldP spid="2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Texto&#10;&#10;Descripción generada automáticamente">
            <a:extLst>
              <a:ext uri="{FF2B5EF4-FFF2-40B4-BE49-F238E27FC236}">
                <a16:creationId xmlns:a16="http://schemas.microsoft.com/office/drawing/2014/main" id="{6D9D233C-A526-68BD-74D7-AB9206D2919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9680" y="5427113"/>
            <a:ext cx="2796300" cy="920047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14E68305-44A1-D5DD-8888-BFE7541103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4179" y="1526281"/>
            <a:ext cx="5361008" cy="1267147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7F3B85F3-8B02-4C2F-DDAD-D570800DB8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4179" y="2964244"/>
            <a:ext cx="5495539" cy="3714376"/>
          </a:xfrm>
          <a:prstGeom prst="rect">
            <a:avLst/>
          </a:prstGeom>
        </p:spPr>
      </p:pic>
      <p:pic>
        <p:nvPicPr>
          <p:cNvPr id="12" name="Imagen 11" descr="Forma&#10;&#10;Descripción generada automáticamente con confianza baja">
            <a:extLst>
              <a:ext uri="{FF2B5EF4-FFF2-40B4-BE49-F238E27FC236}">
                <a16:creationId xmlns:a16="http://schemas.microsoft.com/office/drawing/2014/main" id="{6C7C12EB-000E-1FEF-5714-8C83818B082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3000" y="1967061"/>
            <a:ext cx="933993" cy="933993"/>
          </a:xfrm>
          <a:prstGeom prst="rect">
            <a:avLst/>
          </a:prstGeom>
        </p:spPr>
      </p:pic>
      <p:sp>
        <p:nvSpPr>
          <p:cNvPr id="15" name="TextBox 35">
            <a:extLst>
              <a:ext uri="{FF2B5EF4-FFF2-40B4-BE49-F238E27FC236}">
                <a16:creationId xmlns:a16="http://schemas.microsoft.com/office/drawing/2014/main" id="{FE2BC008-39AB-FD20-B0F6-2B7748E7F7D1}"/>
              </a:ext>
            </a:extLst>
          </p:cNvPr>
          <p:cNvSpPr txBox="1"/>
          <p:nvPr/>
        </p:nvSpPr>
        <p:spPr>
          <a:xfrm>
            <a:off x="7034517" y="1967061"/>
            <a:ext cx="4937337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sz="28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34" charset="-127"/>
              <a:cs typeface="Microsoft GothicNeo" panose="020B0500000101010101" pitchFamily="34" charset="-127"/>
            </a:endParaRPr>
          </a:p>
          <a:p>
            <a:pPr algn="ctr"/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Es </a:t>
            </a:r>
            <a:r>
              <a:rPr lang="en-US" altLang="ko-KR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posible</a:t>
            </a:r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</a:t>
            </a:r>
            <a:r>
              <a:rPr lang="en-US" altLang="ko-KR" sz="2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saltar</a:t>
            </a:r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</a:t>
            </a:r>
            <a:r>
              <a:rPr lang="en-US" altLang="ko-KR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este</a:t>
            </a:r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Paywall </a:t>
            </a:r>
            <a:r>
              <a:rPr lang="en-US" altLang="ko-KR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utilizando</a:t>
            </a:r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la data </a:t>
            </a:r>
            <a:r>
              <a:rPr lang="en-US" altLang="ko-KR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en</a:t>
            </a:r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</a:t>
            </a:r>
            <a:r>
              <a:rPr lang="en-US" altLang="ko-KR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formato</a:t>
            </a:r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</a:t>
            </a:r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JSON</a:t>
            </a:r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</a:t>
            </a:r>
            <a:r>
              <a:rPr lang="en-US" altLang="ko-KR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contenida</a:t>
            </a:r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</a:t>
            </a:r>
            <a:r>
              <a:rPr lang="en-US" altLang="ko-KR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dentro</a:t>
            </a:r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del HTML de </a:t>
            </a:r>
            <a:r>
              <a:rPr lang="en-US" altLang="ko-KR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cada</a:t>
            </a:r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</a:t>
            </a:r>
            <a:r>
              <a:rPr lang="en-US" altLang="ko-KR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artículo</a:t>
            </a:r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.</a:t>
            </a:r>
          </a:p>
          <a:p>
            <a:pPr algn="ctr"/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34" charset="-127"/>
              <a:cs typeface="Microsoft GothicNeo" panose="020B0500000101010101" pitchFamily="34" charset="-127"/>
            </a:endParaRP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E8A70694-6B4C-0E98-3DD5-50812A0159AD}"/>
              </a:ext>
            </a:extLst>
          </p:cNvPr>
          <p:cNvSpPr txBox="1"/>
          <p:nvPr/>
        </p:nvSpPr>
        <p:spPr>
          <a:xfrm>
            <a:off x="5187071" y="184304"/>
            <a:ext cx="53340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66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!</a:t>
            </a:r>
            <a:endParaRPr lang="es-CL" sz="66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96388120-05B6-2DC6-2C51-6ACB5D00B027}"/>
              </a:ext>
            </a:extLst>
          </p:cNvPr>
          <p:cNvSpPr txBox="1"/>
          <p:nvPr/>
        </p:nvSpPr>
        <p:spPr>
          <a:xfrm>
            <a:off x="2066135" y="324889"/>
            <a:ext cx="323373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Al </a:t>
            </a:r>
            <a:r>
              <a:rPr lang="en-US" altLang="ko-KR" sz="1600" b="1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entrar</a:t>
            </a:r>
            <a:r>
              <a:rPr lang="en-US" altLang="ko-KR" sz="16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</a:t>
            </a:r>
            <a:r>
              <a:rPr lang="en-US" altLang="ko-KR" sz="1600" b="1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en</a:t>
            </a:r>
            <a:r>
              <a:rPr lang="en-US" altLang="ko-KR" sz="16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</a:t>
            </a:r>
            <a:r>
              <a:rPr lang="en-US" altLang="ko-KR" sz="1600" b="1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cualquier</a:t>
            </a:r>
            <a:r>
              <a:rPr lang="en-US" altLang="ko-KR" sz="16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</a:t>
            </a:r>
            <a:r>
              <a:rPr lang="en-US" altLang="ko-KR" sz="1600" b="1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artículo</a:t>
            </a:r>
            <a:r>
              <a:rPr lang="en-US" altLang="ko-KR" sz="16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del FT </a:t>
            </a:r>
            <a:r>
              <a:rPr lang="en-US" altLang="ko-KR" sz="1600" b="1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aparecerá</a:t>
            </a:r>
            <a:r>
              <a:rPr lang="en-US" altLang="ko-KR" sz="16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</a:t>
            </a:r>
            <a:r>
              <a:rPr lang="en-US" altLang="ko-KR" sz="1600" b="1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el</a:t>
            </a:r>
            <a:r>
              <a:rPr lang="en-US" altLang="ko-KR" sz="16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pop-up de </a:t>
            </a:r>
            <a:r>
              <a:rPr lang="en-US" altLang="ko-KR" sz="1600" b="1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subscripción</a:t>
            </a:r>
            <a:r>
              <a:rPr lang="en-US" altLang="ko-KR" sz="16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</a:t>
            </a:r>
            <a:r>
              <a:rPr lang="en-US" altLang="ko-KR" sz="1600" b="1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impidiendo</a:t>
            </a:r>
            <a:r>
              <a:rPr lang="en-US" altLang="ko-KR" sz="16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leer </a:t>
            </a:r>
            <a:r>
              <a:rPr lang="en-US" altLang="ko-KR" sz="1600" b="1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el</a:t>
            </a:r>
            <a:r>
              <a:rPr lang="en-US" altLang="ko-KR" sz="16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</a:t>
            </a:r>
            <a:r>
              <a:rPr lang="en-US" altLang="ko-KR" sz="1600" b="1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artículo</a:t>
            </a:r>
            <a:r>
              <a:rPr lang="en-US" altLang="ko-KR" sz="16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3186284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Block Arc 18">
            <a:extLst>
              <a:ext uri="{FF2B5EF4-FFF2-40B4-BE49-F238E27FC236}">
                <a16:creationId xmlns:a16="http://schemas.microsoft.com/office/drawing/2014/main" id="{18536D02-AB23-AA26-1B54-B40E855D154D}"/>
              </a:ext>
            </a:extLst>
          </p:cNvPr>
          <p:cNvSpPr/>
          <p:nvPr/>
        </p:nvSpPr>
        <p:spPr>
          <a:xfrm rot="3482166">
            <a:off x="2283360" y="2165039"/>
            <a:ext cx="4998709" cy="3092822"/>
          </a:xfrm>
          <a:prstGeom prst="blockArc">
            <a:avLst>
              <a:gd name="adj1" fmla="val 12953550"/>
              <a:gd name="adj2" fmla="val 17567688"/>
              <a:gd name="adj3" fmla="val 1861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  <a:latin typeface="Microsoft GothicNeo" panose="020B0500000101010101" pitchFamily="34" charset="-127"/>
            </a:endParaRPr>
          </a:p>
        </p:txBody>
      </p:sp>
      <p:sp>
        <p:nvSpPr>
          <p:cNvPr id="6" name="TextBox 35">
            <a:extLst>
              <a:ext uri="{FF2B5EF4-FFF2-40B4-BE49-F238E27FC236}">
                <a16:creationId xmlns:a16="http://schemas.microsoft.com/office/drawing/2014/main" id="{3B674036-60E0-320F-658E-456CAA0277DA}"/>
              </a:ext>
            </a:extLst>
          </p:cNvPr>
          <p:cNvSpPr txBox="1"/>
          <p:nvPr/>
        </p:nvSpPr>
        <p:spPr>
          <a:xfrm>
            <a:off x="6173472" y="1549052"/>
            <a:ext cx="507763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Dentro</a:t>
            </a:r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del HTML de </a:t>
            </a:r>
            <a:r>
              <a:rPr lang="en-US" altLang="ko-KR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cada</a:t>
            </a:r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</a:t>
            </a:r>
            <a:r>
              <a:rPr lang="en-US" altLang="ko-KR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artículo</a:t>
            </a:r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</a:t>
            </a:r>
            <a:r>
              <a:rPr lang="en-US" altLang="ko-KR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existe</a:t>
            </a:r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un </a:t>
            </a:r>
            <a:r>
              <a:rPr lang="en-US" altLang="ko-KR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elemento</a:t>
            </a:r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</a:t>
            </a:r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Microsoft GothicNeo" panose="020B0500000101010101" pitchFamily="34" charset="-127"/>
              </a:rPr>
              <a:t>&lt;script&gt; </a:t>
            </a:r>
            <a:r>
              <a:rPr lang="en-US" altLang="ko-KR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dentro</a:t>
            </a:r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del </a:t>
            </a:r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Microsoft GothicNeo" panose="020B0500000101010101" pitchFamily="34" charset="-127"/>
              </a:rPr>
              <a:t>&lt;head&gt;</a:t>
            </a:r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Microsoft GothicNeo" panose="020B0500000101010101" pitchFamily="34" charset="-127"/>
              </a:rPr>
              <a:t>.</a:t>
            </a:r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Microsoft GothicNeo" panose="020B0500000101010101" pitchFamily="34" charset="-127"/>
              </a:rPr>
              <a:t> </a:t>
            </a:r>
            <a:endParaRPr lang="en-US" altLang="ko-KR" sz="3200" b="1" dirty="0">
              <a:solidFill>
                <a:schemeClr val="tx1">
                  <a:lumMod val="75000"/>
                  <a:lumOff val="25000"/>
                </a:schemeClr>
              </a:solidFill>
              <a:latin typeface="Consolas" panose="020B0609020204030204" pitchFamily="49" charset="0"/>
              <a:cs typeface="Microsoft GothicNeo" panose="020B0500000101010101" pitchFamily="34" charset="-127"/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691E3A84-528B-3F34-6E16-533E53A6CD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665" y="453632"/>
            <a:ext cx="3670273" cy="2480698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81B5FB68-3B7C-DA9C-1CD6-E50A5BA8BB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5250" y="3267279"/>
            <a:ext cx="7525800" cy="3172268"/>
          </a:xfrm>
          <a:prstGeom prst="rect">
            <a:avLst/>
          </a:prstGeom>
        </p:spPr>
      </p:pic>
      <p:sp>
        <p:nvSpPr>
          <p:cNvPr id="10" name="Up Arrow 4">
            <a:extLst>
              <a:ext uri="{FF2B5EF4-FFF2-40B4-BE49-F238E27FC236}">
                <a16:creationId xmlns:a16="http://schemas.microsoft.com/office/drawing/2014/main" id="{1226F992-64A0-D9B7-6CF3-D11AF6DF015D}"/>
              </a:ext>
            </a:extLst>
          </p:cNvPr>
          <p:cNvSpPr/>
          <p:nvPr/>
        </p:nvSpPr>
        <p:spPr>
          <a:xfrm rot="16200000" flipV="1">
            <a:off x="3321968" y="4679995"/>
            <a:ext cx="911095" cy="1599295"/>
          </a:xfrm>
          <a:prstGeom prst="upArrow">
            <a:avLst>
              <a:gd name="adj1" fmla="val 50000"/>
              <a:gd name="adj2" fmla="val 61937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latin typeface="Microsoft GothicNeo" panose="020B0500000101010101" pitchFamily="34" charset="-127"/>
            </a:endParaRPr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8D78A052-2BBB-CBD0-9D74-BA5FA0BF39B1}"/>
              </a:ext>
            </a:extLst>
          </p:cNvPr>
          <p:cNvCxnSpPr>
            <a:cxnSpLocks/>
          </p:cNvCxnSpPr>
          <p:nvPr/>
        </p:nvCxnSpPr>
        <p:spPr>
          <a:xfrm flipH="1">
            <a:off x="4650982" y="5561979"/>
            <a:ext cx="2735656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16" name="Imagen 15">
            <a:extLst>
              <a:ext uri="{FF2B5EF4-FFF2-40B4-BE49-F238E27FC236}">
                <a16:creationId xmlns:a16="http://schemas.microsoft.com/office/drawing/2014/main" id="{5E2B9817-DB35-0DC1-BB07-121C08C1A97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4834"/>
          <a:stretch/>
        </p:blipFill>
        <p:spPr>
          <a:xfrm>
            <a:off x="4026384" y="1282867"/>
            <a:ext cx="1249195" cy="1480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8467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6" grpId="0"/>
      <p:bldP spid="1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81B5FB68-3B7C-DA9C-1CD6-E50A5BA8BB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2476" y="716195"/>
            <a:ext cx="7525800" cy="3172268"/>
          </a:xfrm>
          <a:prstGeom prst="rect">
            <a:avLst/>
          </a:prstGeom>
        </p:spPr>
      </p:pic>
      <p:sp>
        <p:nvSpPr>
          <p:cNvPr id="10" name="Up Arrow 4">
            <a:extLst>
              <a:ext uri="{FF2B5EF4-FFF2-40B4-BE49-F238E27FC236}">
                <a16:creationId xmlns:a16="http://schemas.microsoft.com/office/drawing/2014/main" id="{1226F992-64A0-D9B7-6CF3-D11AF6DF015D}"/>
              </a:ext>
            </a:extLst>
          </p:cNvPr>
          <p:cNvSpPr/>
          <p:nvPr/>
        </p:nvSpPr>
        <p:spPr>
          <a:xfrm rot="16200000" flipV="1">
            <a:off x="2629759" y="2074715"/>
            <a:ext cx="911095" cy="1599295"/>
          </a:xfrm>
          <a:prstGeom prst="upArrow">
            <a:avLst>
              <a:gd name="adj1" fmla="val 50000"/>
              <a:gd name="adj2" fmla="val 61937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latin typeface="Microsoft GothicNeo" panose="020B0500000101010101" pitchFamily="34" charset="-127"/>
            </a:endParaRPr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8D78A052-2BBB-CBD0-9D74-BA5FA0BF39B1}"/>
              </a:ext>
            </a:extLst>
          </p:cNvPr>
          <p:cNvCxnSpPr>
            <a:cxnSpLocks/>
          </p:cNvCxnSpPr>
          <p:nvPr/>
        </p:nvCxnSpPr>
        <p:spPr>
          <a:xfrm flipH="1">
            <a:off x="4018593" y="3007974"/>
            <a:ext cx="2735656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" name="TextBox 35">
            <a:extLst>
              <a:ext uri="{FF2B5EF4-FFF2-40B4-BE49-F238E27FC236}">
                <a16:creationId xmlns:a16="http://schemas.microsoft.com/office/drawing/2014/main" id="{84F2317C-35DD-8F6F-307C-2586B97E19C1}"/>
              </a:ext>
            </a:extLst>
          </p:cNvPr>
          <p:cNvSpPr txBox="1"/>
          <p:nvPr/>
        </p:nvSpPr>
        <p:spPr>
          <a:xfrm>
            <a:off x="3395529" y="4406970"/>
            <a:ext cx="52450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Dentro</a:t>
            </a:r>
            <a:r>
              <a:rPr lang="en-US" altLang="ko-KR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de </a:t>
            </a:r>
            <a:r>
              <a:rPr lang="en-US" altLang="ko-KR" sz="2000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este</a:t>
            </a:r>
            <a:r>
              <a:rPr lang="en-US" altLang="ko-KR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se </a:t>
            </a:r>
            <a:r>
              <a:rPr lang="en-US" altLang="ko-KR" sz="2000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encuetra</a:t>
            </a:r>
            <a:r>
              <a:rPr lang="en-US" altLang="ko-KR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</a:t>
            </a:r>
            <a:r>
              <a:rPr lang="en-US" altLang="ko-KR" sz="20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TODA</a:t>
            </a:r>
            <a:r>
              <a:rPr lang="en-US" altLang="ko-KR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la </a:t>
            </a:r>
            <a:r>
              <a:rPr lang="en-US" altLang="ko-KR" sz="2000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información</a:t>
            </a:r>
            <a:r>
              <a:rPr lang="en-US" altLang="ko-KR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de la </a:t>
            </a:r>
            <a:r>
              <a:rPr lang="en-US" altLang="ko-KR" sz="2000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noticia</a:t>
            </a:r>
            <a:r>
              <a:rPr lang="en-US" altLang="ko-KR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</a:t>
            </a:r>
            <a:r>
              <a:rPr lang="en-US" altLang="ko-KR" sz="2000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en</a:t>
            </a:r>
            <a:r>
              <a:rPr lang="en-US" altLang="ko-KR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</a:t>
            </a:r>
            <a:r>
              <a:rPr lang="en-US" altLang="ko-KR" sz="2000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formato</a:t>
            </a:r>
            <a:r>
              <a:rPr lang="en-US" altLang="ko-KR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</a:t>
            </a:r>
            <a:r>
              <a:rPr lang="en-US" altLang="ko-KR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Microsoft GothicNeo" panose="020B0500000101010101" pitchFamily="34" charset="-127"/>
              </a:rPr>
              <a:t>JSON.</a:t>
            </a:r>
            <a:endParaRPr lang="en-US" altLang="ko-KR" sz="2400" i="1" dirty="0">
              <a:solidFill>
                <a:schemeClr val="tx1">
                  <a:lumMod val="75000"/>
                  <a:lumOff val="25000"/>
                </a:schemeClr>
              </a:solidFill>
              <a:latin typeface="Consolas" panose="020B0609020204030204" pitchFamily="49" charset="0"/>
              <a:cs typeface="Microsoft GothicNeo" panose="020B05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9340551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79D004FB-0812-11F0-E05B-CB6756A43D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637" y="1031550"/>
            <a:ext cx="11396726" cy="5049600"/>
          </a:xfrm>
          <a:prstGeom prst="rect">
            <a:avLst/>
          </a:prstGeom>
        </p:spPr>
      </p:pic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8D78A052-2BBB-CBD0-9D74-BA5FA0BF39B1}"/>
              </a:ext>
            </a:extLst>
          </p:cNvPr>
          <p:cNvCxnSpPr>
            <a:cxnSpLocks/>
          </p:cNvCxnSpPr>
          <p:nvPr/>
        </p:nvCxnSpPr>
        <p:spPr>
          <a:xfrm flipH="1">
            <a:off x="6471849" y="2269663"/>
            <a:ext cx="586176" cy="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8C88E466-17FF-5911-4601-E0EBD97D0F2D}"/>
              </a:ext>
            </a:extLst>
          </p:cNvPr>
          <p:cNvCxnSpPr>
            <a:cxnSpLocks/>
          </p:cNvCxnSpPr>
          <p:nvPr/>
        </p:nvCxnSpPr>
        <p:spPr>
          <a:xfrm flipH="1">
            <a:off x="3683000" y="1315799"/>
            <a:ext cx="387350" cy="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3D5D1FC6-738A-57D2-E433-418FC69AE9B0}"/>
              </a:ext>
            </a:extLst>
          </p:cNvPr>
          <p:cNvCxnSpPr>
            <a:cxnSpLocks/>
          </p:cNvCxnSpPr>
          <p:nvPr/>
        </p:nvCxnSpPr>
        <p:spPr>
          <a:xfrm flipH="1">
            <a:off x="8146249" y="1317923"/>
            <a:ext cx="584200" cy="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8" name="Up Arrow 4">
            <a:extLst>
              <a:ext uri="{FF2B5EF4-FFF2-40B4-BE49-F238E27FC236}">
                <a16:creationId xmlns:a16="http://schemas.microsoft.com/office/drawing/2014/main" id="{B37F54DB-EB9C-145E-F790-E49F48588F42}"/>
              </a:ext>
            </a:extLst>
          </p:cNvPr>
          <p:cNvSpPr/>
          <p:nvPr/>
        </p:nvSpPr>
        <p:spPr>
          <a:xfrm rot="12672671" flipV="1">
            <a:off x="3389977" y="1288384"/>
            <a:ext cx="485001" cy="922366"/>
          </a:xfrm>
          <a:prstGeom prst="upArrow">
            <a:avLst>
              <a:gd name="adj1" fmla="val 50000"/>
              <a:gd name="adj2" fmla="val 61937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latin typeface="Microsoft GothicNeo" panose="020B0500000101010101" pitchFamily="34" charset="-127"/>
            </a:endParaRPr>
          </a:p>
        </p:txBody>
      </p:sp>
      <p:sp>
        <p:nvSpPr>
          <p:cNvPr id="24" name="Up Arrow 4">
            <a:extLst>
              <a:ext uri="{FF2B5EF4-FFF2-40B4-BE49-F238E27FC236}">
                <a16:creationId xmlns:a16="http://schemas.microsoft.com/office/drawing/2014/main" id="{61419662-32F1-56CC-8FBD-DF8791BBFBC1}"/>
              </a:ext>
            </a:extLst>
          </p:cNvPr>
          <p:cNvSpPr/>
          <p:nvPr/>
        </p:nvSpPr>
        <p:spPr>
          <a:xfrm rot="10800000" flipV="1">
            <a:off x="6522436" y="2316013"/>
            <a:ext cx="485001" cy="922366"/>
          </a:xfrm>
          <a:prstGeom prst="upArrow">
            <a:avLst>
              <a:gd name="adj1" fmla="val 50000"/>
              <a:gd name="adj2" fmla="val 61937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latin typeface="Microsoft GothicNeo" panose="020B0500000101010101" pitchFamily="34" charset="-127"/>
            </a:endParaRPr>
          </a:p>
        </p:txBody>
      </p:sp>
      <p:sp>
        <p:nvSpPr>
          <p:cNvPr id="26" name="Up Arrow 4">
            <a:extLst>
              <a:ext uri="{FF2B5EF4-FFF2-40B4-BE49-F238E27FC236}">
                <a16:creationId xmlns:a16="http://schemas.microsoft.com/office/drawing/2014/main" id="{12496770-0F35-56BF-7FF8-23AAB6EB34F1}"/>
              </a:ext>
            </a:extLst>
          </p:cNvPr>
          <p:cNvSpPr/>
          <p:nvPr/>
        </p:nvSpPr>
        <p:spPr>
          <a:xfrm rot="8115490" flipV="1">
            <a:off x="8553036" y="1266560"/>
            <a:ext cx="485001" cy="922366"/>
          </a:xfrm>
          <a:prstGeom prst="upArrow">
            <a:avLst>
              <a:gd name="adj1" fmla="val 50000"/>
              <a:gd name="adj2" fmla="val 61937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latin typeface="Microsoft GothicNeo" panose="020B0500000101010101" pitchFamily="34" charset="-127"/>
            </a:endParaRPr>
          </a:p>
        </p:txBody>
      </p:sp>
      <p:pic>
        <p:nvPicPr>
          <p:cNvPr id="5122" name="Picture 2" descr="I'm in - Hacker | Meme Generator">
            <a:extLst>
              <a:ext uri="{FF2B5EF4-FFF2-40B4-BE49-F238E27FC236}">
                <a16:creationId xmlns:a16="http://schemas.microsoft.com/office/drawing/2014/main" id="{95FE6889-4D7B-238D-3C43-4F75212BC0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4601" y="4850673"/>
            <a:ext cx="428897" cy="428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45011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4" grpId="0" animBg="1"/>
      <p:bldP spid="2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7" name="Grupo 1026">
            <a:extLst>
              <a:ext uri="{FF2B5EF4-FFF2-40B4-BE49-F238E27FC236}">
                <a16:creationId xmlns:a16="http://schemas.microsoft.com/office/drawing/2014/main" id="{A76E7835-8B28-C524-453E-2431ABF35859}"/>
              </a:ext>
            </a:extLst>
          </p:cNvPr>
          <p:cNvGrpSpPr/>
          <p:nvPr/>
        </p:nvGrpSpPr>
        <p:grpSpPr>
          <a:xfrm>
            <a:off x="2206905" y="3977393"/>
            <a:ext cx="2853296" cy="2479330"/>
            <a:chOff x="7076688" y="4004994"/>
            <a:chExt cx="2853296" cy="2479330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463057F-D15A-46AD-B4EC-C237A500833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076688" y="4004994"/>
              <a:ext cx="1536053" cy="1702467"/>
              <a:chOff x="3790357" y="1727004"/>
              <a:chExt cx="2546898" cy="2822827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4D2DAD0F-97B3-4B17-A1F3-55C96040494E}"/>
                  </a:ext>
                </a:extLst>
              </p:cNvPr>
              <p:cNvSpPr/>
              <p:nvPr/>
            </p:nvSpPr>
            <p:spPr>
              <a:xfrm rot="20419300">
                <a:off x="3790357" y="2577464"/>
                <a:ext cx="1591629" cy="1972367"/>
              </a:xfrm>
              <a:custGeom>
                <a:avLst/>
                <a:gdLst>
                  <a:gd name="connsiteX0" fmla="*/ 760649 w 1591629"/>
                  <a:gd name="connsiteY0" fmla="*/ 0 h 1972367"/>
                  <a:gd name="connsiteX1" fmla="*/ 795715 w 1591629"/>
                  <a:gd name="connsiteY1" fmla="*/ 13842 h 1972367"/>
                  <a:gd name="connsiteX2" fmla="*/ 1152838 w 1591629"/>
                  <a:gd name="connsiteY2" fmla="*/ 196556 h 1972367"/>
                  <a:gd name="connsiteX3" fmla="*/ 1196210 w 1591629"/>
                  <a:gd name="connsiteY3" fmla="*/ 213167 h 1972367"/>
                  <a:gd name="connsiteX4" fmla="*/ 1261729 w 1591629"/>
                  <a:gd name="connsiteY4" fmla="*/ 339129 h 1972367"/>
                  <a:gd name="connsiteX5" fmla="*/ 1204515 w 1591629"/>
                  <a:gd name="connsiteY5" fmla="*/ 402340 h 1972367"/>
                  <a:gd name="connsiteX6" fmla="*/ 1122386 w 1591629"/>
                  <a:gd name="connsiteY6" fmla="*/ 429101 h 1972367"/>
                  <a:gd name="connsiteX7" fmla="*/ 1115927 w 1591629"/>
                  <a:gd name="connsiteY7" fmla="*/ 432793 h 1972367"/>
                  <a:gd name="connsiteX8" fmla="*/ 1205899 w 1591629"/>
                  <a:gd name="connsiteY8" fmla="*/ 485854 h 1972367"/>
                  <a:gd name="connsiteX9" fmla="*/ 1354931 w 1591629"/>
                  <a:gd name="connsiteY9" fmla="*/ 569367 h 1972367"/>
                  <a:gd name="connsiteX10" fmla="*/ 1447673 w 1591629"/>
                  <a:gd name="connsiteY10" fmla="*/ 631656 h 1972367"/>
                  <a:gd name="connsiteX11" fmla="*/ 1531186 w 1591629"/>
                  <a:gd name="connsiteY11" fmla="*/ 681487 h 1972367"/>
                  <a:gd name="connsiteX12" fmla="*/ 1591629 w 1591629"/>
                  <a:gd name="connsiteY12" fmla="*/ 712029 h 1972367"/>
                  <a:gd name="connsiteX13" fmla="*/ 1142918 w 1591629"/>
                  <a:gd name="connsiteY13" fmla="*/ 1972367 h 1972367"/>
                  <a:gd name="connsiteX14" fmla="*/ 1137497 w 1591629"/>
                  <a:gd name="connsiteY14" fmla="*/ 1967119 h 1972367"/>
                  <a:gd name="connsiteX15" fmla="*/ 1111313 w 1591629"/>
                  <a:gd name="connsiteY15" fmla="*/ 1921728 h 1972367"/>
                  <a:gd name="connsiteX16" fmla="*/ 1006575 w 1591629"/>
                  <a:gd name="connsiteY16" fmla="*/ 1776849 h 1972367"/>
                  <a:gd name="connsiteX17" fmla="*/ 949361 w 1591629"/>
                  <a:gd name="connsiteY17" fmla="*/ 1677187 h 1972367"/>
                  <a:gd name="connsiteX18" fmla="*/ 878767 w 1591629"/>
                  <a:gd name="connsiteY18" fmla="*/ 1515697 h 1972367"/>
                  <a:gd name="connsiteX19" fmla="*/ 763879 w 1591629"/>
                  <a:gd name="connsiteY19" fmla="*/ 1288227 h 1972367"/>
                  <a:gd name="connsiteX20" fmla="*/ 751421 w 1591629"/>
                  <a:gd name="connsiteY20" fmla="*/ 1258698 h 1972367"/>
                  <a:gd name="connsiteX21" fmla="*/ 708972 w 1591629"/>
                  <a:gd name="connsiteY21" fmla="*/ 1229629 h 1972367"/>
                  <a:gd name="connsiteX22" fmla="*/ 657295 w 1591629"/>
                  <a:gd name="connsiteY22" fmla="*/ 1208866 h 1972367"/>
                  <a:gd name="connsiteX23" fmla="*/ 626382 w 1591629"/>
                  <a:gd name="connsiteY23" fmla="*/ 1176568 h 1972367"/>
                  <a:gd name="connsiteX24" fmla="*/ 501804 w 1591629"/>
                  <a:gd name="connsiteY24" fmla="*/ 1111511 h 1972367"/>
                  <a:gd name="connsiteX25" fmla="*/ 408140 w 1591629"/>
                  <a:gd name="connsiteY25" fmla="*/ 1116125 h 1972367"/>
                  <a:gd name="connsiteX26" fmla="*/ 340776 w 1591629"/>
                  <a:gd name="connsiteY26" fmla="*/ 1093978 h 1972367"/>
                  <a:gd name="connsiteX27" fmla="*/ 313092 w 1591629"/>
                  <a:gd name="connsiteY27" fmla="*/ 1069985 h 1972367"/>
                  <a:gd name="connsiteX28" fmla="*/ 255417 w 1591629"/>
                  <a:gd name="connsiteY28" fmla="*/ 991086 h 1972367"/>
                  <a:gd name="connsiteX29" fmla="*/ 248034 w 1591629"/>
                  <a:gd name="connsiteY29" fmla="*/ 868354 h 1972367"/>
                  <a:gd name="connsiteX30" fmla="*/ 278025 w 1591629"/>
                  <a:gd name="connsiteY30" fmla="*/ 822214 h 1972367"/>
                  <a:gd name="connsiteX31" fmla="*/ 318628 w 1591629"/>
                  <a:gd name="connsiteY31" fmla="*/ 768230 h 1972367"/>
                  <a:gd name="connsiteX32" fmla="*/ 331086 w 1591629"/>
                  <a:gd name="connsiteY32" fmla="*/ 747928 h 1972367"/>
                  <a:gd name="connsiteX33" fmla="*/ 349080 w 1591629"/>
                  <a:gd name="connsiteY33" fmla="*/ 725320 h 1972367"/>
                  <a:gd name="connsiteX34" fmla="*/ 351849 w 1591629"/>
                  <a:gd name="connsiteY34" fmla="*/ 653342 h 1972367"/>
                  <a:gd name="connsiteX35" fmla="*/ 303402 w 1591629"/>
                  <a:gd name="connsiteY35" fmla="*/ 567060 h 1972367"/>
                  <a:gd name="connsiteX36" fmla="*/ 319551 w 1591629"/>
                  <a:gd name="connsiteY36" fmla="*/ 546297 h 1972367"/>
                  <a:gd name="connsiteX37" fmla="*/ 348619 w 1591629"/>
                  <a:gd name="connsiteY37" fmla="*/ 553679 h 1972367"/>
                  <a:gd name="connsiteX38" fmla="*/ 369382 w 1591629"/>
                  <a:gd name="connsiteY38" fmla="*/ 553218 h 1972367"/>
                  <a:gd name="connsiteX39" fmla="*/ 367998 w 1591629"/>
                  <a:gd name="connsiteY39" fmla="*/ 537992 h 1972367"/>
                  <a:gd name="connsiteX40" fmla="*/ 350004 w 1591629"/>
                  <a:gd name="connsiteY40" fmla="*/ 527380 h 1972367"/>
                  <a:gd name="connsiteX41" fmla="*/ 269259 w 1591629"/>
                  <a:gd name="connsiteY41" fmla="*/ 520458 h 1972367"/>
                  <a:gd name="connsiteX42" fmla="*/ 103155 w 1591629"/>
                  <a:gd name="connsiteY42" fmla="*/ 475703 h 1972367"/>
                  <a:gd name="connsiteX43" fmla="*/ 21948 w 1591629"/>
                  <a:gd name="connsiteY43" fmla="*/ 412491 h 1972367"/>
                  <a:gd name="connsiteX44" fmla="*/ 724 w 1591629"/>
                  <a:gd name="connsiteY44" fmla="*/ 318366 h 1972367"/>
                  <a:gd name="connsiteX45" fmla="*/ 45480 w 1591629"/>
                  <a:gd name="connsiteY45" fmla="*/ 166104 h 1972367"/>
                  <a:gd name="connsiteX46" fmla="*/ 65320 w 1591629"/>
                  <a:gd name="connsiteY46" fmla="*/ 164258 h 1972367"/>
                  <a:gd name="connsiteX47" fmla="*/ 58860 w 1591629"/>
                  <a:gd name="connsiteY47" fmla="*/ 152262 h 1972367"/>
                  <a:gd name="connsiteX48" fmla="*/ 83776 w 1591629"/>
                  <a:gd name="connsiteY48" fmla="*/ 188712 h 1972367"/>
                  <a:gd name="connsiteX49" fmla="*/ 72702 w 1591629"/>
                  <a:gd name="connsiteY49" fmla="*/ 269457 h 1972367"/>
                  <a:gd name="connsiteX50" fmla="*/ 70395 w 1591629"/>
                  <a:gd name="connsiteY50" fmla="*/ 326671 h 1972367"/>
                  <a:gd name="connsiteX51" fmla="*/ 90697 w 1591629"/>
                  <a:gd name="connsiteY51" fmla="*/ 351125 h 1972367"/>
                  <a:gd name="connsiteX52" fmla="*/ 229117 w 1591629"/>
                  <a:gd name="connsiteY52" fmla="*/ 382500 h 1972367"/>
                  <a:gd name="connsiteX53" fmla="*/ 458894 w 1591629"/>
                  <a:gd name="connsiteY53" fmla="*/ 374195 h 1972367"/>
                  <a:gd name="connsiteX54" fmla="*/ 487039 w 1591629"/>
                  <a:gd name="connsiteY54" fmla="*/ 357585 h 1972367"/>
                  <a:gd name="connsiteX55" fmla="*/ 676674 w 1591629"/>
                  <a:gd name="connsiteY55" fmla="*/ 278685 h 1972367"/>
                  <a:gd name="connsiteX56" fmla="*/ 780489 w 1591629"/>
                  <a:gd name="connsiteY56" fmla="*/ 262998 h 1972367"/>
                  <a:gd name="connsiteX57" fmla="*/ 838626 w 1591629"/>
                  <a:gd name="connsiteY57" fmla="*/ 252385 h 1972367"/>
                  <a:gd name="connsiteX58" fmla="*/ 886149 w 1591629"/>
                  <a:gd name="connsiteY58" fmla="*/ 262075 h 1972367"/>
                  <a:gd name="connsiteX59" fmla="*/ 915218 w 1591629"/>
                  <a:gd name="connsiteY59" fmla="*/ 266227 h 1972367"/>
                  <a:gd name="connsiteX60" fmla="*/ 943363 w 1591629"/>
                  <a:gd name="connsiteY60" fmla="*/ 259306 h 1972367"/>
                  <a:gd name="connsiteX61" fmla="*/ 996885 w 1591629"/>
                  <a:gd name="connsiteY61" fmla="*/ 279608 h 1972367"/>
                  <a:gd name="connsiteX62" fmla="*/ 1013496 w 1591629"/>
                  <a:gd name="connsiteY62" fmla="*/ 288375 h 1972367"/>
                  <a:gd name="connsiteX63" fmla="*/ 1075784 w 1591629"/>
                  <a:gd name="connsiteY63" fmla="*/ 288375 h 1972367"/>
                  <a:gd name="connsiteX64" fmla="*/ 1057328 w 1591629"/>
                  <a:gd name="connsiteY64" fmla="*/ 269457 h 1972367"/>
                  <a:gd name="connsiteX65" fmla="*/ 922139 w 1591629"/>
                  <a:gd name="connsiteY65" fmla="*/ 180869 h 1972367"/>
                  <a:gd name="connsiteX66" fmla="*/ 775414 w 1591629"/>
                  <a:gd name="connsiteY66" fmla="*/ 59521 h 1972367"/>
                  <a:gd name="connsiteX67" fmla="*/ 750037 w 1591629"/>
                  <a:gd name="connsiteY67" fmla="*/ 11535 h 1972367"/>
                  <a:gd name="connsiteX68" fmla="*/ 760649 w 1591629"/>
                  <a:gd name="connsiteY68" fmla="*/ 0 h 19723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</a:cxnLst>
                <a:rect l="l" t="t" r="r" b="b"/>
                <a:pathLst>
                  <a:path w="1591629" h="1972367">
                    <a:moveTo>
                      <a:pt x="760649" y="0"/>
                    </a:moveTo>
                    <a:cubicBezTo>
                      <a:pt x="774491" y="461"/>
                      <a:pt x="786026" y="5075"/>
                      <a:pt x="795715" y="13842"/>
                    </a:cubicBezTo>
                    <a:cubicBezTo>
                      <a:pt x="897684" y="108429"/>
                      <a:pt x="1025492" y="151800"/>
                      <a:pt x="1152838" y="196556"/>
                    </a:cubicBezTo>
                    <a:cubicBezTo>
                      <a:pt x="1167603" y="202093"/>
                      <a:pt x="1182368" y="206707"/>
                      <a:pt x="1196210" y="213167"/>
                    </a:cubicBezTo>
                    <a:cubicBezTo>
                      <a:pt x="1244657" y="234852"/>
                      <a:pt x="1271879" y="288375"/>
                      <a:pt x="1261729" y="339129"/>
                    </a:cubicBezTo>
                    <a:cubicBezTo>
                      <a:pt x="1255269" y="371427"/>
                      <a:pt x="1234506" y="391728"/>
                      <a:pt x="1204515" y="402340"/>
                    </a:cubicBezTo>
                    <a:cubicBezTo>
                      <a:pt x="1177292" y="412030"/>
                      <a:pt x="1149608" y="420335"/>
                      <a:pt x="1122386" y="429101"/>
                    </a:cubicBezTo>
                    <a:cubicBezTo>
                      <a:pt x="1120541" y="430024"/>
                      <a:pt x="1118695" y="431408"/>
                      <a:pt x="1115927" y="432793"/>
                    </a:cubicBezTo>
                    <a:cubicBezTo>
                      <a:pt x="1144994" y="453094"/>
                      <a:pt x="1175908" y="468782"/>
                      <a:pt x="1205899" y="485854"/>
                    </a:cubicBezTo>
                    <a:cubicBezTo>
                      <a:pt x="1255269" y="513538"/>
                      <a:pt x="1306023" y="540299"/>
                      <a:pt x="1354931" y="569367"/>
                    </a:cubicBezTo>
                    <a:cubicBezTo>
                      <a:pt x="1387229" y="588284"/>
                      <a:pt x="1420450" y="606740"/>
                      <a:pt x="1447673" y="631656"/>
                    </a:cubicBezTo>
                    <a:cubicBezTo>
                      <a:pt x="1472588" y="654726"/>
                      <a:pt x="1501195" y="668106"/>
                      <a:pt x="1531186" y="681487"/>
                    </a:cubicBezTo>
                    <a:lnTo>
                      <a:pt x="1591629" y="712029"/>
                    </a:lnTo>
                    <a:lnTo>
                      <a:pt x="1142918" y="1972367"/>
                    </a:lnTo>
                    <a:lnTo>
                      <a:pt x="1137497" y="1967119"/>
                    </a:lnTo>
                    <a:cubicBezTo>
                      <a:pt x="1126885" y="1953335"/>
                      <a:pt x="1118234" y="1938108"/>
                      <a:pt x="1111313" y="1921728"/>
                    </a:cubicBezTo>
                    <a:cubicBezTo>
                      <a:pt x="1087781" y="1864976"/>
                      <a:pt x="1053638" y="1816991"/>
                      <a:pt x="1006575" y="1776849"/>
                    </a:cubicBezTo>
                    <a:cubicBezTo>
                      <a:pt x="976122" y="1751011"/>
                      <a:pt x="957205" y="1716867"/>
                      <a:pt x="949361" y="1677187"/>
                    </a:cubicBezTo>
                    <a:cubicBezTo>
                      <a:pt x="937826" y="1618128"/>
                      <a:pt x="911526" y="1565067"/>
                      <a:pt x="878767" y="1515697"/>
                    </a:cubicBezTo>
                    <a:cubicBezTo>
                      <a:pt x="831243" y="1444180"/>
                      <a:pt x="792947" y="1368972"/>
                      <a:pt x="763879" y="1288227"/>
                    </a:cubicBezTo>
                    <a:cubicBezTo>
                      <a:pt x="760188" y="1278076"/>
                      <a:pt x="755112" y="1268848"/>
                      <a:pt x="751421" y="1258698"/>
                    </a:cubicBezTo>
                    <a:cubicBezTo>
                      <a:pt x="744500" y="1238396"/>
                      <a:pt x="735272" y="1225015"/>
                      <a:pt x="708972" y="1229629"/>
                    </a:cubicBezTo>
                    <a:cubicBezTo>
                      <a:pt x="689593" y="1233321"/>
                      <a:pt x="672060" y="1222247"/>
                      <a:pt x="657295" y="1208866"/>
                    </a:cubicBezTo>
                    <a:cubicBezTo>
                      <a:pt x="646222" y="1198716"/>
                      <a:pt x="635148" y="1188565"/>
                      <a:pt x="626382" y="1176568"/>
                    </a:cubicBezTo>
                    <a:cubicBezTo>
                      <a:pt x="595929" y="1133197"/>
                      <a:pt x="552558" y="1116125"/>
                      <a:pt x="501804" y="1111511"/>
                    </a:cubicBezTo>
                    <a:cubicBezTo>
                      <a:pt x="469967" y="1108281"/>
                      <a:pt x="439053" y="1109204"/>
                      <a:pt x="408140" y="1116125"/>
                    </a:cubicBezTo>
                    <a:cubicBezTo>
                      <a:pt x="381840" y="1121662"/>
                      <a:pt x="358308" y="1117048"/>
                      <a:pt x="340776" y="1093978"/>
                    </a:cubicBezTo>
                    <a:cubicBezTo>
                      <a:pt x="333393" y="1083827"/>
                      <a:pt x="323703" y="1075983"/>
                      <a:pt x="313092" y="1069985"/>
                    </a:cubicBezTo>
                    <a:cubicBezTo>
                      <a:pt x="281716" y="1052452"/>
                      <a:pt x="264183" y="1025229"/>
                      <a:pt x="255417" y="991086"/>
                    </a:cubicBezTo>
                    <a:cubicBezTo>
                      <a:pt x="245266" y="950483"/>
                      <a:pt x="234654" y="910341"/>
                      <a:pt x="248034" y="868354"/>
                    </a:cubicBezTo>
                    <a:cubicBezTo>
                      <a:pt x="254032" y="849898"/>
                      <a:pt x="262338" y="834210"/>
                      <a:pt x="278025" y="822214"/>
                    </a:cubicBezTo>
                    <a:cubicBezTo>
                      <a:pt x="296481" y="808372"/>
                      <a:pt x="311246" y="790839"/>
                      <a:pt x="318628" y="768230"/>
                    </a:cubicBezTo>
                    <a:cubicBezTo>
                      <a:pt x="320935" y="760848"/>
                      <a:pt x="326472" y="754388"/>
                      <a:pt x="331086" y="747928"/>
                    </a:cubicBezTo>
                    <a:cubicBezTo>
                      <a:pt x="336623" y="740085"/>
                      <a:pt x="343083" y="733164"/>
                      <a:pt x="349080" y="725320"/>
                    </a:cubicBezTo>
                    <a:cubicBezTo>
                      <a:pt x="374919" y="691638"/>
                      <a:pt x="374919" y="687485"/>
                      <a:pt x="351849" y="653342"/>
                    </a:cubicBezTo>
                    <a:cubicBezTo>
                      <a:pt x="333393" y="625658"/>
                      <a:pt x="314937" y="598435"/>
                      <a:pt x="303402" y="567060"/>
                    </a:cubicBezTo>
                    <a:cubicBezTo>
                      <a:pt x="298326" y="552756"/>
                      <a:pt x="303864" y="544913"/>
                      <a:pt x="319551" y="546297"/>
                    </a:cubicBezTo>
                    <a:cubicBezTo>
                      <a:pt x="329241" y="547220"/>
                      <a:pt x="338930" y="550911"/>
                      <a:pt x="348619" y="553679"/>
                    </a:cubicBezTo>
                    <a:cubicBezTo>
                      <a:pt x="355540" y="555525"/>
                      <a:pt x="363846" y="558755"/>
                      <a:pt x="369382" y="553218"/>
                    </a:cubicBezTo>
                    <a:cubicBezTo>
                      <a:pt x="371689" y="550911"/>
                      <a:pt x="369843" y="543067"/>
                      <a:pt x="367998" y="537992"/>
                    </a:cubicBezTo>
                    <a:cubicBezTo>
                      <a:pt x="364768" y="530148"/>
                      <a:pt x="357847" y="525995"/>
                      <a:pt x="350004" y="527380"/>
                    </a:cubicBezTo>
                    <a:cubicBezTo>
                      <a:pt x="322320" y="531993"/>
                      <a:pt x="296019" y="525073"/>
                      <a:pt x="269259" y="520458"/>
                    </a:cubicBezTo>
                    <a:cubicBezTo>
                      <a:pt x="212506" y="510769"/>
                      <a:pt x="155754" y="500157"/>
                      <a:pt x="103155" y="475703"/>
                    </a:cubicBezTo>
                    <a:cubicBezTo>
                      <a:pt x="71318" y="460938"/>
                      <a:pt x="44557" y="440175"/>
                      <a:pt x="21948" y="412491"/>
                    </a:cubicBezTo>
                    <a:cubicBezTo>
                      <a:pt x="-1122" y="383884"/>
                      <a:pt x="-1122" y="351586"/>
                      <a:pt x="724" y="318366"/>
                    </a:cubicBezTo>
                    <a:cubicBezTo>
                      <a:pt x="3954" y="264382"/>
                      <a:pt x="22410" y="214551"/>
                      <a:pt x="45480" y="166104"/>
                    </a:cubicBezTo>
                    <a:cubicBezTo>
                      <a:pt x="48248" y="160106"/>
                      <a:pt x="48710" y="160567"/>
                      <a:pt x="65320" y="164258"/>
                    </a:cubicBezTo>
                    <a:cubicBezTo>
                      <a:pt x="64859" y="159183"/>
                      <a:pt x="55631" y="158721"/>
                      <a:pt x="58860" y="152262"/>
                    </a:cubicBezTo>
                    <a:cubicBezTo>
                      <a:pt x="75009" y="157337"/>
                      <a:pt x="82853" y="168411"/>
                      <a:pt x="83776" y="188712"/>
                    </a:cubicBezTo>
                    <a:cubicBezTo>
                      <a:pt x="85160" y="216396"/>
                      <a:pt x="76855" y="242696"/>
                      <a:pt x="72702" y="269457"/>
                    </a:cubicBezTo>
                    <a:cubicBezTo>
                      <a:pt x="69473" y="288375"/>
                      <a:pt x="65320" y="307292"/>
                      <a:pt x="70395" y="326671"/>
                    </a:cubicBezTo>
                    <a:cubicBezTo>
                      <a:pt x="73164" y="338667"/>
                      <a:pt x="79162" y="346511"/>
                      <a:pt x="90697" y="351125"/>
                    </a:cubicBezTo>
                    <a:cubicBezTo>
                      <a:pt x="134991" y="369581"/>
                      <a:pt x="182054" y="377886"/>
                      <a:pt x="229117" y="382500"/>
                    </a:cubicBezTo>
                    <a:cubicBezTo>
                      <a:pt x="305709" y="389882"/>
                      <a:pt x="382763" y="388498"/>
                      <a:pt x="458894" y="374195"/>
                    </a:cubicBezTo>
                    <a:cubicBezTo>
                      <a:pt x="470890" y="371888"/>
                      <a:pt x="479195" y="366351"/>
                      <a:pt x="487039" y="357585"/>
                    </a:cubicBezTo>
                    <a:cubicBezTo>
                      <a:pt x="536870" y="299448"/>
                      <a:pt x="601005" y="274533"/>
                      <a:pt x="676674" y="278685"/>
                    </a:cubicBezTo>
                    <a:cubicBezTo>
                      <a:pt x="712202" y="280531"/>
                      <a:pt x="746346" y="270841"/>
                      <a:pt x="780489" y="262998"/>
                    </a:cubicBezTo>
                    <a:cubicBezTo>
                      <a:pt x="799868" y="258845"/>
                      <a:pt x="818785" y="254692"/>
                      <a:pt x="838626" y="252385"/>
                    </a:cubicBezTo>
                    <a:cubicBezTo>
                      <a:pt x="855697" y="250540"/>
                      <a:pt x="871846" y="251463"/>
                      <a:pt x="886149" y="262075"/>
                    </a:cubicBezTo>
                    <a:cubicBezTo>
                      <a:pt x="894916" y="268534"/>
                      <a:pt x="905067" y="268996"/>
                      <a:pt x="915218" y="266227"/>
                    </a:cubicBezTo>
                    <a:cubicBezTo>
                      <a:pt x="924907" y="263920"/>
                      <a:pt x="934135" y="261613"/>
                      <a:pt x="943363" y="259306"/>
                    </a:cubicBezTo>
                    <a:cubicBezTo>
                      <a:pt x="965972" y="253308"/>
                      <a:pt x="984428" y="259306"/>
                      <a:pt x="996885" y="279608"/>
                    </a:cubicBezTo>
                    <a:cubicBezTo>
                      <a:pt x="1001038" y="286529"/>
                      <a:pt x="1005652" y="288375"/>
                      <a:pt x="1013496" y="288375"/>
                    </a:cubicBezTo>
                    <a:cubicBezTo>
                      <a:pt x="1033797" y="287913"/>
                      <a:pt x="1054099" y="288375"/>
                      <a:pt x="1075784" y="288375"/>
                    </a:cubicBezTo>
                    <a:cubicBezTo>
                      <a:pt x="1071632" y="279147"/>
                      <a:pt x="1063788" y="274533"/>
                      <a:pt x="1057328" y="269457"/>
                    </a:cubicBezTo>
                    <a:cubicBezTo>
                      <a:pt x="1014880" y="235775"/>
                      <a:pt x="966894" y="210860"/>
                      <a:pt x="922139" y="180869"/>
                    </a:cubicBezTo>
                    <a:cubicBezTo>
                      <a:pt x="869078" y="144879"/>
                      <a:pt x="822015" y="102892"/>
                      <a:pt x="775414" y="59521"/>
                    </a:cubicBezTo>
                    <a:cubicBezTo>
                      <a:pt x="761572" y="46601"/>
                      <a:pt x="750498" y="31837"/>
                      <a:pt x="750037" y="11535"/>
                    </a:cubicBezTo>
                    <a:cubicBezTo>
                      <a:pt x="750037" y="3230"/>
                      <a:pt x="751882" y="0"/>
                      <a:pt x="760649" y="0"/>
                    </a:cubicBezTo>
                    <a:close/>
                  </a:path>
                </a:pathLst>
              </a:custGeom>
              <a:solidFill>
                <a:schemeClr val="accent5">
                  <a:lumMod val="60000"/>
                  <a:lumOff val="40000"/>
                </a:schemeClr>
              </a:solidFill>
              <a:ln w="4614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pPr algn="r"/>
                <a:endParaRPr lang="en-US" dirty="0">
                  <a:latin typeface="Microsoft GothicNeo" panose="020B0500000101010101" pitchFamily="34" charset="-127"/>
                </a:endParaRPr>
              </a:p>
            </p:txBody>
          </p:sp>
          <p:sp>
            <p:nvSpPr>
              <p:cNvPr id="6" name="Up Arrow 7">
                <a:extLst>
                  <a:ext uri="{FF2B5EF4-FFF2-40B4-BE49-F238E27FC236}">
                    <a16:creationId xmlns:a16="http://schemas.microsoft.com/office/drawing/2014/main" id="{FD8A3A8F-7A66-498A-A4EE-DF03A2D293CA}"/>
                  </a:ext>
                </a:extLst>
              </p:cNvPr>
              <p:cNvSpPr/>
              <p:nvPr/>
            </p:nvSpPr>
            <p:spPr>
              <a:xfrm rot="10800000" flipV="1">
                <a:off x="4826586" y="1727004"/>
                <a:ext cx="1510669" cy="2651760"/>
              </a:xfrm>
              <a:prstGeom prst="upArrow">
                <a:avLst>
                  <a:gd name="adj1" fmla="val 50000"/>
                  <a:gd name="adj2" fmla="val 61937"/>
                </a:avLst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endParaRPr lang="ko-KR" altLang="en-US" sz="2700" dirty="0">
                  <a:latin typeface="Microsoft GothicNeo" panose="020B0500000101010101" pitchFamily="34" charset="-127"/>
                </a:endParaRP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6D34CADF-12F2-461A-8B3C-53D24C5AE5D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420218" y="4646408"/>
              <a:ext cx="1509766" cy="1837916"/>
              <a:chOff x="5843802" y="2795035"/>
              <a:chExt cx="2503314" cy="3047413"/>
            </a:xfrm>
          </p:grpSpPr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89585548-67A4-48F0-91B0-7E0D1D67B362}"/>
                  </a:ext>
                </a:extLst>
              </p:cNvPr>
              <p:cNvSpPr/>
              <p:nvPr/>
            </p:nvSpPr>
            <p:spPr>
              <a:xfrm rot="2082747" flipH="1">
                <a:off x="6613404" y="2795035"/>
                <a:ext cx="1733712" cy="1835947"/>
              </a:xfrm>
              <a:custGeom>
                <a:avLst/>
                <a:gdLst>
                  <a:gd name="connsiteX0" fmla="*/ 975077 w 1504382"/>
                  <a:gd name="connsiteY0" fmla="*/ 0 h 1640133"/>
                  <a:gd name="connsiteX1" fmla="*/ 910776 w 1504382"/>
                  <a:gd name="connsiteY1" fmla="*/ 0 h 1640133"/>
                  <a:gd name="connsiteX2" fmla="*/ 870129 w 1504382"/>
                  <a:gd name="connsiteY2" fmla="*/ 13549 h 1640133"/>
                  <a:gd name="connsiteX3" fmla="*/ 795723 w 1504382"/>
                  <a:gd name="connsiteY3" fmla="*/ 17683 h 1640133"/>
                  <a:gd name="connsiteX4" fmla="*/ 602132 w 1504382"/>
                  <a:gd name="connsiteY4" fmla="*/ 95073 h 1640133"/>
                  <a:gd name="connsiteX5" fmla="*/ 562174 w 1504382"/>
                  <a:gd name="connsiteY5" fmla="*/ 126076 h 1640133"/>
                  <a:gd name="connsiteX6" fmla="*/ 541505 w 1504382"/>
                  <a:gd name="connsiteY6" fmla="*/ 175450 h 1640133"/>
                  <a:gd name="connsiteX7" fmla="*/ 545409 w 1504382"/>
                  <a:gd name="connsiteY7" fmla="*/ 200481 h 1640133"/>
                  <a:gd name="connsiteX8" fmla="*/ 499250 w 1504382"/>
                  <a:gd name="connsiteY8" fmla="*/ 294866 h 1640133"/>
                  <a:gd name="connsiteX9" fmla="*/ 421860 w 1504382"/>
                  <a:gd name="connsiteY9" fmla="*/ 339417 h 1640133"/>
                  <a:gd name="connsiteX10" fmla="*/ 411755 w 1504382"/>
                  <a:gd name="connsiteY10" fmla="*/ 406244 h 1640133"/>
                  <a:gd name="connsiteX11" fmla="*/ 454010 w 1504382"/>
                  <a:gd name="connsiteY11" fmla="*/ 449877 h 1640133"/>
                  <a:gd name="connsiteX12" fmla="*/ 533468 w 1504382"/>
                  <a:gd name="connsiteY12" fmla="*/ 471693 h 1640133"/>
                  <a:gd name="connsiteX13" fmla="*/ 571359 w 1504382"/>
                  <a:gd name="connsiteY13" fmla="*/ 448499 h 1640133"/>
                  <a:gd name="connsiteX14" fmla="*/ 589272 w 1504382"/>
                  <a:gd name="connsiteY14" fmla="*/ 433802 h 1640133"/>
                  <a:gd name="connsiteX15" fmla="*/ 607643 w 1504382"/>
                  <a:gd name="connsiteY15" fmla="*/ 439772 h 1640133"/>
                  <a:gd name="connsiteX16" fmla="*/ 599606 w 1504382"/>
                  <a:gd name="connsiteY16" fmla="*/ 456307 h 1640133"/>
                  <a:gd name="connsiteX17" fmla="*/ 551839 w 1504382"/>
                  <a:gd name="connsiteY17" fmla="*/ 478812 h 1640133"/>
                  <a:gd name="connsiteX18" fmla="*/ 528875 w 1504382"/>
                  <a:gd name="connsiteY18" fmla="*/ 503155 h 1640133"/>
                  <a:gd name="connsiteX19" fmla="*/ 559188 w 1504382"/>
                  <a:gd name="connsiteY19" fmla="*/ 540128 h 1640133"/>
                  <a:gd name="connsiteX20" fmla="*/ 611548 w 1504382"/>
                  <a:gd name="connsiteY20" fmla="*/ 537142 h 1640133"/>
                  <a:gd name="connsiteX21" fmla="*/ 635201 w 1504382"/>
                  <a:gd name="connsiteY21" fmla="*/ 533468 h 1640133"/>
                  <a:gd name="connsiteX22" fmla="*/ 653113 w 1504382"/>
                  <a:gd name="connsiteY22" fmla="*/ 538061 h 1640133"/>
                  <a:gd name="connsiteX23" fmla="*/ 654262 w 1504382"/>
                  <a:gd name="connsiteY23" fmla="*/ 560336 h 1640133"/>
                  <a:gd name="connsiteX24" fmla="*/ 640942 w 1504382"/>
                  <a:gd name="connsiteY24" fmla="*/ 575493 h 1640133"/>
                  <a:gd name="connsiteX25" fmla="*/ 529104 w 1504382"/>
                  <a:gd name="connsiteY25" fmla="*/ 699272 h 1640133"/>
                  <a:gd name="connsiteX26" fmla="*/ 504303 w 1504382"/>
                  <a:gd name="connsiteY26" fmla="*/ 764032 h 1640133"/>
                  <a:gd name="connsiteX27" fmla="*/ 469626 w 1504382"/>
                  <a:gd name="connsiteY27" fmla="*/ 805139 h 1640133"/>
                  <a:gd name="connsiteX28" fmla="*/ 302674 w 1504382"/>
                  <a:gd name="connsiteY28" fmla="*/ 902739 h 1640133"/>
                  <a:gd name="connsiteX29" fmla="*/ 175220 w 1504382"/>
                  <a:gd name="connsiteY29" fmla="*/ 992301 h 1640133"/>
                  <a:gd name="connsiteX30" fmla="*/ 88414 w 1504382"/>
                  <a:gd name="connsiteY30" fmla="*/ 1090360 h 1640133"/>
                  <a:gd name="connsiteX31" fmla="*/ 5282 w 1504382"/>
                  <a:gd name="connsiteY31" fmla="*/ 1293137 h 1640133"/>
                  <a:gd name="connsiteX32" fmla="*/ 0 w 1504382"/>
                  <a:gd name="connsiteY32" fmla="*/ 1303012 h 1640133"/>
                  <a:gd name="connsiteX33" fmla="*/ 0 w 1504382"/>
                  <a:gd name="connsiteY33" fmla="*/ 1378795 h 1640133"/>
                  <a:gd name="connsiteX34" fmla="*/ 30313 w 1504382"/>
                  <a:gd name="connsiteY34" fmla="*/ 1362720 h 1640133"/>
                  <a:gd name="connsiteX35" fmla="*/ 30543 w 1504382"/>
                  <a:gd name="connsiteY35" fmla="*/ 1387751 h 1640133"/>
                  <a:gd name="connsiteX36" fmla="*/ 39729 w 1504382"/>
                  <a:gd name="connsiteY36" fmla="*/ 1427710 h 1640133"/>
                  <a:gd name="connsiteX37" fmla="*/ 52130 w 1504382"/>
                  <a:gd name="connsiteY37" fmla="*/ 1435977 h 1640133"/>
                  <a:gd name="connsiteX38" fmla="*/ 60626 w 1504382"/>
                  <a:gd name="connsiteY38" fmla="*/ 1425183 h 1640133"/>
                  <a:gd name="connsiteX39" fmla="*/ 64301 w 1504382"/>
                  <a:gd name="connsiteY39" fmla="*/ 1413931 h 1640133"/>
                  <a:gd name="connsiteX40" fmla="*/ 67975 w 1504382"/>
                  <a:gd name="connsiteY40" fmla="*/ 1430925 h 1640133"/>
                  <a:gd name="connsiteX41" fmla="*/ 76013 w 1504382"/>
                  <a:gd name="connsiteY41" fmla="*/ 1441029 h 1640133"/>
                  <a:gd name="connsiteX42" fmla="*/ 88414 w 1504382"/>
                  <a:gd name="connsiteY42" fmla="*/ 1431614 h 1640133"/>
                  <a:gd name="connsiteX43" fmla="*/ 94384 w 1504382"/>
                  <a:gd name="connsiteY43" fmla="*/ 1408419 h 1640133"/>
                  <a:gd name="connsiteX44" fmla="*/ 99896 w 1504382"/>
                  <a:gd name="connsiteY44" fmla="*/ 1398085 h 1640133"/>
                  <a:gd name="connsiteX45" fmla="*/ 108393 w 1504382"/>
                  <a:gd name="connsiteY45" fmla="*/ 1410946 h 1640133"/>
                  <a:gd name="connsiteX46" fmla="*/ 126305 w 1504382"/>
                  <a:gd name="connsiteY46" fmla="*/ 1413012 h 1640133"/>
                  <a:gd name="connsiteX47" fmla="*/ 135721 w 1504382"/>
                  <a:gd name="connsiteY47" fmla="*/ 1392344 h 1640133"/>
                  <a:gd name="connsiteX48" fmla="*/ 158226 w 1504382"/>
                  <a:gd name="connsiteY48" fmla="*/ 1370069 h 1640133"/>
                  <a:gd name="connsiteX49" fmla="*/ 202318 w 1504382"/>
                  <a:gd name="connsiteY49" fmla="*/ 1329192 h 1640133"/>
                  <a:gd name="connsiteX50" fmla="*/ 213341 w 1504382"/>
                  <a:gd name="connsiteY50" fmla="*/ 1287166 h 1640133"/>
                  <a:gd name="connsiteX51" fmla="*/ 217475 w 1504382"/>
                  <a:gd name="connsiteY51" fmla="*/ 1270402 h 1640133"/>
                  <a:gd name="connsiteX52" fmla="*/ 244343 w 1504382"/>
                  <a:gd name="connsiteY52" fmla="*/ 1249964 h 1640133"/>
                  <a:gd name="connsiteX53" fmla="*/ 338269 w 1504382"/>
                  <a:gd name="connsiteY53" fmla="*/ 1253408 h 1640133"/>
                  <a:gd name="connsiteX54" fmla="*/ 531401 w 1504382"/>
                  <a:gd name="connsiteY54" fmla="*/ 1270862 h 1640133"/>
                  <a:gd name="connsiteX55" fmla="*/ 543572 w 1504382"/>
                  <a:gd name="connsiteY55" fmla="*/ 1273847 h 1640133"/>
                  <a:gd name="connsiteX56" fmla="*/ 547017 w 1504382"/>
                  <a:gd name="connsiteY56" fmla="*/ 1295204 h 1640133"/>
                  <a:gd name="connsiteX57" fmla="*/ 401651 w 1504382"/>
                  <a:gd name="connsiteY57" fmla="*/ 1398775 h 1640133"/>
                  <a:gd name="connsiteX58" fmla="*/ 375931 w 1504382"/>
                  <a:gd name="connsiteY58" fmla="*/ 1415998 h 1640133"/>
                  <a:gd name="connsiteX59" fmla="*/ 351358 w 1504382"/>
                  <a:gd name="connsiteY59" fmla="*/ 1432762 h 1640133"/>
                  <a:gd name="connsiteX60" fmla="*/ 329083 w 1504382"/>
                  <a:gd name="connsiteY60" fmla="*/ 1468357 h 1640133"/>
                  <a:gd name="connsiteX61" fmla="*/ 324720 w 1504382"/>
                  <a:gd name="connsiteY61" fmla="*/ 1541614 h 1640133"/>
                  <a:gd name="connsiteX62" fmla="*/ 340565 w 1504382"/>
                  <a:gd name="connsiteY62" fmla="*/ 1564579 h 1640133"/>
                  <a:gd name="connsiteX63" fmla="*/ 372256 w 1504382"/>
                  <a:gd name="connsiteY63" fmla="*/ 1563890 h 1640133"/>
                  <a:gd name="connsiteX64" fmla="*/ 396599 w 1504382"/>
                  <a:gd name="connsiteY64" fmla="*/ 1557689 h 1640133"/>
                  <a:gd name="connsiteX65" fmla="*/ 396369 w 1504382"/>
                  <a:gd name="connsiteY65" fmla="*/ 1559756 h 1640133"/>
                  <a:gd name="connsiteX66" fmla="*/ 413133 w 1504382"/>
                  <a:gd name="connsiteY66" fmla="*/ 1592825 h 1640133"/>
                  <a:gd name="connsiteX67" fmla="*/ 519919 w 1504382"/>
                  <a:gd name="connsiteY67" fmla="*/ 1582491 h 1640133"/>
                  <a:gd name="connsiteX68" fmla="*/ 544261 w 1504382"/>
                  <a:gd name="connsiteY68" fmla="*/ 1577669 h 1640133"/>
                  <a:gd name="connsiteX69" fmla="*/ 517852 w 1504382"/>
                  <a:gd name="connsiteY69" fmla="*/ 1608211 h 1640133"/>
                  <a:gd name="connsiteX70" fmla="*/ 511192 w 1504382"/>
                  <a:gd name="connsiteY70" fmla="*/ 1617397 h 1640133"/>
                  <a:gd name="connsiteX71" fmla="*/ 512111 w 1504382"/>
                  <a:gd name="connsiteY71" fmla="*/ 1628880 h 1640133"/>
                  <a:gd name="connsiteX72" fmla="*/ 521067 w 1504382"/>
                  <a:gd name="connsiteY72" fmla="*/ 1629569 h 1640133"/>
                  <a:gd name="connsiteX73" fmla="*/ 531401 w 1504382"/>
                  <a:gd name="connsiteY73" fmla="*/ 1627732 h 1640133"/>
                  <a:gd name="connsiteX74" fmla="*/ 533698 w 1504382"/>
                  <a:gd name="connsiteY74" fmla="*/ 1631636 h 1640133"/>
                  <a:gd name="connsiteX75" fmla="*/ 523109 w 1504382"/>
                  <a:gd name="connsiteY75" fmla="*/ 1640133 h 1640133"/>
                  <a:gd name="connsiteX76" fmla="*/ 1503385 w 1504382"/>
                  <a:gd name="connsiteY76" fmla="*/ 1569052 h 1640133"/>
                  <a:gd name="connsiteX77" fmla="*/ 1504382 w 1504382"/>
                  <a:gd name="connsiteY77" fmla="*/ 1556426 h 1640133"/>
                  <a:gd name="connsiteX78" fmla="*/ 1497751 w 1504382"/>
                  <a:gd name="connsiteY78" fmla="*/ 1472491 h 1640133"/>
                  <a:gd name="connsiteX79" fmla="*/ 1444244 w 1504382"/>
                  <a:gd name="connsiteY79" fmla="*/ 1240319 h 1640133"/>
                  <a:gd name="connsiteX80" fmla="*/ 1420131 w 1504382"/>
                  <a:gd name="connsiteY80" fmla="*/ 950046 h 1640133"/>
                  <a:gd name="connsiteX81" fmla="*/ 1393492 w 1504382"/>
                  <a:gd name="connsiteY81" fmla="*/ 736934 h 1640133"/>
                  <a:gd name="connsiteX82" fmla="*/ 1295893 w 1504382"/>
                  <a:gd name="connsiteY82" fmla="*/ 546328 h 1640133"/>
                  <a:gd name="connsiteX83" fmla="*/ 1242385 w 1504382"/>
                  <a:gd name="connsiteY83" fmla="*/ 456766 h 1640133"/>
                  <a:gd name="connsiteX84" fmla="*/ 1221717 w 1504382"/>
                  <a:gd name="connsiteY84" fmla="*/ 386035 h 1640133"/>
                  <a:gd name="connsiteX85" fmla="*/ 1066246 w 1504382"/>
                  <a:gd name="connsiteY85" fmla="*/ 122401 h 1640133"/>
                  <a:gd name="connsiteX86" fmla="*/ 1046727 w 1504382"/>
                  <a:gd name="connsiteY86" fmla="*/ 108393 h 1640133"/>
                  <a:gd name="connsiteX87" fmla="*/ 1018021 w 1504382"/>
                  <a:gd name="connsiteY87" fmla="*/ 53967 h 1640133"/>
                  <a:gd name="connsiteX88" fmla="*/ 994367 w 1504382"/>
                  <a:gd name="connsiteY88" fmla="*/ 11712 h 1640133"/>
                  <a:gd name="connsiteX89" fmla="*/ 975077 w 1504382"/>
                  <a:gd name="connsiteY89" fmla="*/ 0 h 1640133"/>
                  <a:gd name="connsiteX0" fmla="*/ 975077 w 1504382"/>
                  <a:gd name="connsiteY0" fmla="*/ 0 h 1631636"/>
                  <a:gd name="connsiteX1" fmla="*/ 910776 w 1504382"/>
                  <a:gd name="connsiteY1" fmla="*/ 0 h 1631636"/>
                  <a:gd name="connsiteX2" fmla="*/ 870129 w 1504382"/>
                  <a:gd name="connsiteY2" fmla="*/ 13549 h 1631636"/>
                  <a:gd name="connsiteX3" fmla="*/ 795723 w 1504382"/>
                  <a:gd name="connsiteY3" fmla="*/ 17683 h 1631636"/>
                  <a:gd name="connsiteX4" fmla="*/ 602132 w 1504382"/>
                  <a:gd name="connsiteY4" fmla="*/ 95073 h 1631636"/>
                  <a:gd name="connsiteX5" fmla="*/ 562174 w 1504382"/>
                  <a:gd name="connsiteY5" fmla="*/ 126076 h 1631636"/>
                  <a:gd name="connsiteX6" fmla="*/ 541505 w 1504382"/>
                  <a:gd name="connsiteY6" fmla="*/ 175450 h 1631636"/>
                  <a:gd name="connsiteX7" fmla="*/ 545409 w 1504382"/>
                  <a:gd name="connsiteY7" fmla="*/ 200481 h 1631636"/>
                  <a:gd name="connsiteX8" fmla="*/ 499250 w 1504382"/>
                  <a:gd name="connsiteY8" fmla="*/ 294866 h 1631636"/>
                  <a:gd name="connsiteX9" fmla="*/ 421860 w 1504382"/>
                  <a:gd name="connsiteY9" fmla="*/ 339417 h 1631636"/>
                  <a:gd name="connsiteX10" fmla="*/ 411755 w 1504382"/>
                  <a:gd name="connsiteY10" fmla="*/ 406244 h 1631636"/>
                  <a:gd name="connsiteX11" fmla="*/ 454010 w 1504382"/>
                  <a:gd name="connsiteY11" fmla="*/ 449877 h 1631636"/>
                  <a:gd name="connsiteX12" fmla="*/ 533468 w 1504382"/>
                  <a:gd name="connsiteY12" fmla="*/ 471693 h 1631636"/>
                  <a:gd name="connsiteX13" fmla="*/ 571359 w 1504382"/>
                  <a:gd name="connsiteY13" fmla="*/ 448499 h 1631636"/>
                  <a:gd name="connsiteX14" fmla="*/ 589272 w 1504382"/>
                  <a:gd name="connsiteY14" fmla="*/ 433802 h 1631636"/>
                  <a:gd name="connsiteX15" fmla="*/ 607643 w 1504382"/>
                  <a:gd name="connsiteY15" fmla="*/ 439772 h 1631636"/>
                  <a:gd name="connsiteX16" fmla="*/ 599606 w 1504382"/>
                  <a:gd name="connsiteY16" fmla="*/ 456307 h 1631636"/>
                  <a:gd name="connsiteX17" fmla="*/ 551839 w 1504382"/>
                  <a:gd name="connsiteY17" fmla="*/ 478812 h 1631636"/>
                  <a:gd name="connsiteX18" fmla="*/ 528875 w 1504382"/>
                  <a:gd name="connsiteY18" fmla="*/ 503155 h 1631636"/>
                  <a:gd name="connsiteX19" fmla="*/ 559188 w 1504382"/>
                  <a:gd name="connsiteY19" fmla="*/ 540128 h 1631636"/>
                  <a:gd name="connsiteX20" fmla="*/ 611548 w 1504382"/>
                  <a:gd name="connsiteY20" fmla="*/ 537142 h 1631636"/>
                  <a:gd name="connsiteX21" fmla="*/ 635201 w 1504382"/>
                  <a:gd name="connsiteY21" fmla="*/ 533468 h 1631636"/>
                  <a:gd name="connsiteX22" fmla="*/ 653113 w 1504382"/>
                  <a:gd name="connsiteY22" fmla="*/ 538061 h 1631636"/>
                  <a:gd name="connsiteX23" fmla="*/ 654262 w 1504382"/>
                  <a:gd name="connsiteY23" fmla="*/ 560336 h 1631636"/>
                  <a:gd name="connsiteX24" fmla="*/ 640942 w 1504382"/>
                  <a:gd name="connsiteY24" fmla="*/ 575493 h 1631636"/>
                  <a:gd name="connsiteX25" fmla="*/ 529104 w 1504382"/>
                  <a:gd name="connsiteY25" fmla="*/ 699272 h 1631636"/>
                  <a:gd name="connsiteX26" fmla="*/ 504303 w 1504382"/>
                  <a:gd name="connsiteY26" fmla="*/ 764032 h 1631636"/>
                  <a:gd name="connsiteX27" fmla="*/ 469626 w 1504382"/>
                  <a:gd name="connsiteY27" fmla="*/ 805139 h 1631636"/>
                  <a:gd name="connsiteX28" fmla="*/ 302674 w 1504382"/>
                  <a:gd name="connsiteY28" fmla="*/ 902739 h 1631636"/>
                  <a:gd name="connsiteX29" fmla="*/ 175220 w 1504382"/>
                  <a:gd name="connsiteY29" fmla="*/ 992301 h 1631636"/>
                  <a:gd name="connsiteX30" fmla="*/ 88414 w 1504382"/>
                  <a:gd name="connsiteY30" fmla="*/ 1090360 h 1631636"/>
                  <a:gd name="connsiteX31" fmla="*/ 5282 w 1504382"/>
                  <a:gd name="connsiteY31" fmla="*/ 1293137 h 1631636"/>
                  <a:gd name="connsiteX32" fmla="*/ 0 w 1504382"/>
                  <a:gd name="connsiteY32" fmla="*/ 1303012 h 1631636"/>
                  <a:gd name="connsiteX33" fmla="*/ 0 w 1504382"/>
                  <a:gd name="connsiteY33" fmla="*/ 1378795 h 1631636"/>
                  <a:gd name="connsiteX34" fmla="*/ 30313 w 1504382"/>
                  <a:gd name="connsiteY34" fmla="*/ 1362720 h 1631636"/>
                  <a:gd name="connsiteX35" fmla="*/ 30543 w 1504382"/>
                  <a:gd name="connsiteY35" fmla="*/ 1387751 h 1631636"/>
                  <a:gd name="connsiteX36" fmla="*/ 39729 w 1504382"/>
                  <a:gd name="connsiteY36" fmla="*/ 1427710 h 1631636"/>
                  <a:gd name="connsiteX37" fmla="*/ 52130 w 1504382"/>
                  <a:gd name="connsiteY37" fmla="*/ 1435977 h 1631636"/>
                  <a:gd name="connsiteX38" fmla="*/ 60626 w 1504382"/>
                  <a:gd name="connsiteY38" fmla="*/ 1425183 h 1631636"/>
                  <a:gd name="connsiteX39" fmla="*/ 64301 w 1504382"/>
                  <a:gd name="connsiteY39" fmla="*/ 1413931 h 1631636"/>
                  <a:gd name="connsiteX40" fmla="*/ 67975 w 1504382"/>
                  <a:gd name="connsiteY40" fmla="*/ 1430925 h 1631636"/>
                  <a:gd name="connsiteX41" fmla="*/ 76013 w 1504382"/>
                  <a:gd name="connsiteY41" fmla="*/ 1441029 h 1631636"/>
                  <a:gd name="connsiteX42" fmla="*/ 88414 w 1504382"/>
                  <a:gd name="connsiteY42" fmla="*/ 1431614 h 1631636"/>
                  <a:gd name="connsiteX43" fmla="*/ 94384 w 1504382"/>
                  <a:gd name="connsiteY43" fmla="*/ 1408419 h 1631636"/>
                  <a:gd name="connsiteX44" fmla="*/ 99896 w 1504382"/>
                  <a:gd name="connsiteY44" fmla="*/ 1398085 h 1631636"/>
                  <a:gd name="connsiteX45" fmla="*/ 108393 w 1504382"/>
                  <a:gd name="connsiteY45" fmla="*/ 1410946 h 1631636"/>
                  <a:gd name="connsiteX46" fmla="*/ 126305 w 1504382"/>
                  <a:gd name="connsiteY46" fmla="*/ 1413012 h 1631636"/>
                  <a:gd name="connsiteX47" fmla="*/ 135721 w 1504382"/>
                  <a:gd name="connsiteY47" fmla="*/ 1392344 h 1631636"/>
                  <a:gd name="connsiteX48" fmla="*/ 158226 w 1504382"/>
                  <a:gd name="connsiteY48" fmla="*/ 1370069 h 1631636"/>
                  <a:gd name="connsiteX49" fmla="*/ 202318 w 1504382"/>
                  <a:gd name="connsiteY49" fmla="*/ 1329192 h 1631636"/>
                  <a:gd name="connsiteX50" fmla="*/ 213341 w 1504382"/>
                  <a:gd name="connsiteY50" fmla="*/ 1287166 h 1631636"/>
                  <a:gd name="connsiteX51" fmla="*/ 217475 w 1504382"/>
                  <a:gd name="connsiteY51" fmla="*/ 1270402 h 1631636"/>
                  <a:gd name="connsiteX52" fmla="*/ 244343 w 1504382"/>
                  <a:gd name="connsiteY52" fmla="*/ 1249964 h 1631636"/>
                  <a:gd name="connsiteX53" fmla="*/ 338269 w 1504382"/>
                  <a:gd name="connsiteY53" fmla="*/ 1253408 h 1631636"/>
                  <a:gd name="connsiteX54" fmla="*/ 531401 w 1504382"/>
                  <a:gd name="connsiteY54" fmla="*/ 1270862 h 1631636"/>
                  <a:gd name="connsiteX55" fmla="*/ 543572 w 1504382"/>
                  <a:gd name="connsiteY55" fmla="*/ 1273847 h 1631636"/>
                  <a:gd name="connsiteX56" fmla="*/ 547017 w 1504382"/>
                  <a:gd name="connsiteY56" fmla="*/ 1295204 h 1631636"/>
                  <a:gd name="connsiteX57" fmla="*/ 401651 w 1504382"/>
                  <a:gd name="connsiteY57" fmla="*/ 1398775 h 1631636"/>
                  <a:gd name="connsiteX58" fmla="*/ 375931 w 1504382"/>
                  <a:gd name="connsiteY58" fmla="*/ 1415998 h 1631636"/>
                  <a:gd name="connsiteX59" fmla="*/ 351358 w 1504382"/>
                  <a:gd name="connsiteY59" fmla="*/ 1432762 h 1631636"/>
                  <a:gd name="connsiteX60" fmla="*/ 329083 w 1504382"/>
                  <a:gd name="connsiteY60" fmla="*/ 1468357 h 1631636"/>
                  <a:gd name="connsiteX61" fmla="*/ 324720 w 1504382"/>
                  <a:gd name="connsiteY61" fmla="*/ 1541614 h 1631636"/>
                  <a:gd name="connsiteX62" fmla="*/ 340565 w 1504382"/>
                  <a:gd name="connsiteY62" fmla="*/ 1564579 h 1631636"/>
                  <a:gd name="connsiteX63" fmla="*/ 372256 w 1504382"/>
                  <a:gd name="connsiteY63" fmla="*/ 1563890 h 1631636"/>
                  <a:gd name="connsiteX64" fmla="*/ 396599 w 1504382"/>
                  <a:gd name="connsiteY64" fmla="*/ 1557689 h 1631636"/>
                  <a:gd name="connsiteX65" fmla="*/ 396369 w 1504382"/>
                  <a:gd name="connsiteY65" fmla="*/ 1559756 h 1631636"/>
                  <a:gd name="connsiteX66" fmla="*/ 413133 w 1504382"/>
                  <a:gd name="connsiteY66" fmla="*/ 1592825 h 1631636"/>
                  <a:gd name="connsiteX67" fmla="*/ 519919 w 1504382"/>
                  <a:gd name="connsiteY67" fmla="*/ 1582491 h 1631636"/>
                  <a:gd name="connsiteX68" fmla="*/ 544261 w 1504382"/>
                  <a:gd name="connsiteY68" fmla="*/ 1577669 h 1631636"/>
                  <a:gd name="connsiteX69" fmla="*/ 517852 w 1504382"/>
                  <a:gd name="connsiteY69" fmla="*/ 1608211 h 1631636"/>
                  <a:gd name="connsiteX70" fmla="*/ 511192 w 1504382"/>
                  <a:gd name="connsiteY70" fmla="*/ 1617397 h 1631636"/>
                  <a:gd name="connsiteX71" fmla="*/ 512111 w 1504382"/>
                  <a:gd name="connsiteY71" fmla="*/ 1628880 h 1631636"/>
                  <a:gd name="connsiteX72" fmla="*/ 521067 w 1504382"/>
                  <a:gd name="connsiteY72" fmla="*/ 1629569 h 1631636"/>
                  <a:gd name="connsiteX73" fmla="*/ 531401 w 1504382"/>
                  <a:gd name="connsiteY73" fmla="*/ 1627732 h 1631636"/>
                  <a:gd name="connsiteX74" fmla="*/ 533698 w 1504382"/>
                  <a:gd name="connsiteY74" fmla="*/ 1631636 h 1631636"/>
                  <a:gd name="connsiteX75" fmla="*/ 1503385 w 1504382"/>
                  <a:gd name="connsiteY75" fmla="*/ 1569052 h 1631636"/>
                  <a:gd name="connsiteX76" fmla="*/ 1504382 w 1504382"/>
                  <a:gd name="connsiteY76" fmla="*/ 1556426 h 1631636"/>
                  <a:gd name="connsiteX77" fmla="*/ 1497751 w 1504382"/>
                  <a:gd name="connsiteY77" fmla="*/ 1472491 h 1631636"/>
                  <a:gd name="connsiteX78" fmla="*/ 1444244 w 1504382"/>
                  <a:gd name="connsiteY78" fmla="*/ 1240319 h 1631636"/>
                  <a:gd name="connsiteX79" fmla="*/ 1420131 w 1504382"/>
                  <a:gd name="connsiteY79" fmla="*/ 950046 h 1631636"/>
                  <a:gd name="connsiteX80" fmla="*/ 1393492 w 1504382"/>
                  <a:gd name="connsiteY80" fmla="*/ 736934 h 1631636"/>
                  <a:gd name="connsiteX81" fmla="*/ 1295893 w 1504382"/>
                  <a:gd name="connsiteY81" fmla="*/ 546328 h 1631636"/>
                  <a:gd name="connsiteX82" fmla="*/ 1242385 w 1504382"/>
                  <a:gd name="connsiteY82" fmla="*/ 456766 h 1631636"/>
                  <a:gd name="connsiteX83" fmla="*/ 1221717 w 1504382"/>
                  <a:gd name="connsiteY83" fmla="*/ 386035 h 1631636"/>
                  <a:gd name="connsiteX84" fmla="*/ 1066246 w 1504382"/>
                  <a:gd name="connsiteY84" fmla="*/ 122401 h 1631636"/>
                  <a:gd name="connsiteX85" fmla="*/ 1046727 w 1504382"/>
                  <a:gd name="connsiteY85" fmla="*/ 108393 h 1631636"/>
                  <a:gd name="connsiteX86" fmla="*/ 1018021 w 1504382"/>
                  <a:gd name="connsiteY86" fmla="*/ 53967 h 1631636"/>
                  <a:gd name="connsiteX87" fmla="*/ 994367 w 1504382"/>
                  <a:gd name="connsiteY87" fmla="*/ 11712 h 1631636"/>
                  <a:gd name="connsiteX88" fmla="*/ 975077 w 1504382"/>
                  <a:gd name="connsiteY88" fmla="*/ 0 h 1631636"/>
                  <a:gd name="connsiteX0" fmla="*/ 975077 w 1504382"/>
                  <a:gd name="connsiteY0" fmla="*/ 0 h 1629830"/>
                  <a:gd name="connsiteX1" fmla="*/ 910776 w 1504382"/>
                  <a:gd name="connsiteY1" fmla="*/ 0 h 1629830"/>
                  <a:gd name="connsiteX2" fmla="*/ 870129 w 1504382"/>
                  <a:gd name="connsiteY2" fmla="*/ 13549 h 1629830"/>
                  <a:gd name="connsiteX3" fmla="*/ 795723 w 1504382"/>
                  <a:gd name="connsiteY3" fmla="*/ 17683 h 1629830"/>
                  <a:gd name="connsiteX4" fmla="*/ 602132 w 1504382"/>
                  <a:gd name="connsiteY4" fmla="*/ 95073 h 1629830"/>
                  <a:gd name="connsiteX5" fmla="*/ 562174 w 1504382"/>
                  <a:gd name="connsiteY5" fmla="*/ 126076 h 1629830"/>
                  <a:gd name="connsiteX6" fmla="*/ 541505 w 1504382"/>
                  <a:gd name="connsiteY6" fmla="*/ 175450 h 1629830"/>
                  <a:gd name="connsiteX7" fmla="*/ 545409 w 1504382"/>
                  <a:gd name="connsiteY7" fmla="*/ 200481 h 1629830"/>
                  <a:gd name="connsiteX8" fmla="*/ 499250 w 1504382"/>
                  <a:gd name="connsiteY8" fmla="*/ 294866 h 1629830"/>
                  <a:gd name="connsiteX9" fmla="*/ 421860 w 1504382"/>
                  <a:gd name="connsiteY9" fmla="*/ 339417 h 1629830"/>
                  <a:gd name="connsiteX10" fmla="*/ 411755 w 1504382"/>
                  <a:gd name="connsiteY10" fmla="*/ 406244 h 1629830"/>
                  <a:gd name="connsiteX11" fmla="*/ 454010 w 1504382"/>
                  <a:gd name="connsiteY11" fmla="*/ 449877 h 1629830"/>
                  <a:gd name="connsiteX12" fmla="*/ 533468 w 1504382"/>
                  <a:gd name="connsiteY12" fmla="*/ 471693 h 1629830"/>
                  <a:gd name="connsiteX13" fmla="*/ 571359 w 1504382"/>
                  <a:gd name="connsiteY13" fmla="*/ 448499 h 1629830"/>
                  <a:gd name="connsiteX14" fmla="*/ 589272 w 1504382"/>
                  <a:gd name="connsiteY14" fmla="*/ 433802 h 1629830"/>
                  <a:gd name="connsiteX15" fmla="*/ 607643 w 1504382"/>
                  <a:gd name="connsiteY15" fmla="*/ 439772 h 1629830"/>
                  <a:gd name="connsiteX16" fmla="*/ 599606 w 1504382"/>
                  <a:gd name="connsiteY16" fmla="*/ 456307 h 1629830"/>
                  <a:gd name="connsiteX17" fmla="*/ 551839 w 1504382"/>
                  <a:gd name="connsiteY17" fmla="*/ 478812 h 1629830"/>
                  <a:gd name="connsiteX18" fmla="*/ 528875 w 1504382"/>
                  <a:gd name="connsiteY18" fmla="*/ 503155 h 1629830"/>
                  <a:gd name="connsiteX19" fmla="*/ 559188 w 1504382"/>
                  <a:gd name="connsiteY19" fmla="*/ 540128 h 1629830"/>
                  <a:gd name="connsiteX20" fmla="*/ 611548 w 1504382"/>
                  <a:gd name="connsiteY20" fmla="*/ 537142 h 1629830"/>
                  <a:gd name="connsiteX21" fmla="*/ 635201 w 1504382"/>
                  <a:gd name="connsiteY21" fmla="*/ 533468 h 1629830"/>
                  <a:gd name="connsiteX22" fmla="*/ 653113 w 1504382"/>
                  <a:gd name="connsiteY22" fmla="*/ 538061 h 1629830"/>
                  <a:gd name="connsiteX23" fmla="*/ 654262 w 1504382"/>
                  <a:gd name="connsiteY23" fmla="*/ 560336 h 1629830"/>
                  <a:gd name="connsiteX24" fmla="*/ 640942 w 1504382"/>
                  <a:gd name="connsiteY24" fmla="*/ 575493 h 1629830"/>
                  <a:gd name="connsiteX25" fmla="*/ 529104 w 1504382"/>
                  <a:gd name="connsiteY25" fmla="*/ 699272 h 1629830"/>
                  <a:gd name="connsiteX26" fmla="*/ 504303 w 1504382"/>
                  <a:gd name="connsiteY26" fmla="*/ 764032 h 1629830"/>
                  <a:gd name="connsiteX27" fmla="*/ 469626 w 1504382"/>
                  <a:gd name="connsiteY27" fmla="*/ 805139 h 1629830"/>
                  <a:gd name="connsiteX28" fmla="*/ 302674 w 1504382"/>
                  <a:gd name="connsiteY28" fmla="*/ 902739 h 1629830"/>
                  <a:gd name="connsiteX29" fmla="*/ 175220 w 1504382"/>
                  <a:gd name="connsiteY29" fmla="*/ 992301 h 1629830"/>
                  <a:gd name="connsiteX30" fmla="*/ 88414 w 1504382"/>
                  <a:gd name="connsiteY30" fmla="*/ 1090360 h 1629830"/>
                  <a:gd name="connsiteX31" fmla="*/ 5282 w 1504382"/>
                  <a:gd name="connsiteY31" fmla="*/ 1293137 h 1629830"/>
                  <a:gd name="connsiteX32" fmla="*/ 0 w 1504382"/>
                  <a:gd name="connsiteY32" fmla="*/ 1303012 h 1629830"/>
                  <a:gd name="connsiteX33" fmla="*/ 0 w 1504382"/>
                  <a:gd name="connsiteY33" fmla="*/ 1378795 h 1629830"/>
                  <a:gd name="connsiteX34" fmla="*/ 30313 w 1504382"/>
                  <a:gd name="connsiteY34" fmla="*/ 1362720 h 1629830"/>
                  <a:gd name="connsiteX35" fmla="*/ 30543 w 1504382"/>
                  <a:gd name="connsiteY35" fmla="*/ 1387751 h 1629830"/>
                  <a:gd name="connsiteX36" fmla="*/ 39729 w 1504382"/>
                  <a:gd name="connsiteY36" fmla="*/ 1427710 h 1629830"/>
                  <a:gd name="connsiteX37" fmla="*/ 52130 w 1504382"/>
                  <a:gd name="connsiteY37" fmla="*/ 1435977 h 1629830"/>
                  <a:gd name="connsiteX38" fmla="*/ 60626 w 1504382"/>
                  <a:gd name="connsiteY38" fmla="*/ 1425183 h 1629830"/>
                  <a:gd name="connsiteX39" fmla="*/ 64301 w 1504382"/>
                  <a:gd name="connsiteY39" fmla="*/ 1413931 h 1629830"/>
                  <a:gd name="connsiteX40" fmla="*/ 67975 w 1504382"/>
                  <a:gd name="connsiteY40" fmla="*/ 1430925 h 1629830"/>
                  <a:gd name="connsiteX41" fmla="*/ 76013 w 1504382"/>
                  <a:gd name="connsiteY41" fmla="*/ 1441029 h 1629830"/>
                  <a:gd name="connsiteX42" fmla="*/ 88414 w 1504382"/>
                  <a:gd name="connsiteY42" fmla="*/ 1431614 h 1629830"/>
                  <a:gd name="connsiteX43" fmla="*/ 94384 w 1504382"/>
                  <a:gd name="connsiteY43" fmla="*/ 1408419 h 1629830"/>
                  <a:gd name="connsiteX44" fmla="*/ 99896 w 1504382"/>
                  <a:gd name="connsiteY44" fmla="*/ 1398085 h 1629830"/>
                  <a:gd name="connsiteX45" fmla="*/ 108393 w 1504382"/>
                  <a:gd name="connsiteY45" fmla="*/ 1410946 h 1629830"/>
                  <a:gd name="connsiteX46" fmla="*/ 126305 w 1504382"/>
                  <a:gd name="connsiteY46" fmla="*/ 1413012 h 1629830"/>
                  <a:gd name="connsiteX47" fmla="*/ 135721 w 1504382"/>
                  <a:gd name="connsiteY47" fmla="*/ 1392344 h 1629830"/>
                  <a:gd name="connsiteX48" fmla="*/ 158226 w 1504382"/>
                  <a:gd name="connsiteY48" fmla="*/ 1370069 h 1629830"/>
                  <a:gd name="connsiteX49" fmla="*/ 202318 w 1504382"/>
                  <a:gd name="connsiteY49" fmla="*/ 1329192 h 1629830"/>
                  <a:gd name="connsiteX50" fmla="*/ 213341 w 1504382"/>
                  <a:gd name="connsiteY50" fmla="*/ 1287166 h 1629830"/>
                  <a:gd name="connsiteX51" fmla="*/ 217475 w 1504382"/>
                  <a:gd name="connsiteY51" fmla="*/ 1270402 h 1629830"/>
                  <a:gd name="connsiteX52" fmla="*/ 244343 w 1504382"/>
                  <a:gd name="connsiteY52" fmla="*/ 1249964 h 1629830"/>
                  <a:gd name="connsiteX53" fmla="*/ 338269 w 1504382"/>
                  <a:gd name="connsiteY53" fmla="*/ 1253408 h 1629830"/>
                  <a:gd name="connsiteX54" fmla="*/ 531401 w 1504382"/>
                  <a:gd name="connsiteY54" fmla="*/ 1270862 h 1629830"/>
                  <a:gd name="connsiteX55" fmla="*/ 543572 w 1504382"/>
                  <a:gd name="connsiteY55" fmla="*/ 1273847 h 1629830"/>
                  <a:gd name="connsiteX56" fmla="*/ 547017 w 1504382"/>
                  <a:gd name="connsiteY56" fmla="*/ 1295204 h 1629830"/>
                  <a:gd name="connsiteX57" fmla="*/ 401651 w 1504382"/>
                  <a:gd name="connsiteY57" fmla="*/ 1398775 h 1629830"/>
                  <a:gd name="connsiteX58" fmla="*/ 375931 w 1504382"/>
                  <a:gd name="connsiteY58" fmla="*/ 1415998 h 1629830"/>
                  <a:gd name="connsiteX59" fmla="*/ 351358 w 1504382"/>
                  <a:gd name="connsiteY59" fmla="*/ 1432762 h 1629830"/>
                  <a:gd name="connsiteX60" fmla="*/ 329083 w 1504382"/>
                  <a:gd name="connsiteY60" fmla="*/ 1468357 h 1629830"/>
                  <a:gd name="connsiteX61" fmla="*/ 324720 w 1504382"/>
                  <a:gd name="connsiteY61" fmla="*/ 1541614 h 1629830"/>
                  <a:gd name="connsiteX62" fmla="*/ 340565 w 1504382"/>
                  <a:gd name="connsiteY62" fmla="*/ 1564579 h 1629830"/>
                  <a:gd name="connsiteX63" fmla="*/ 372256 w 1504382"/>
                  <a:gd name="connsiteY63" fmla="*/ 1563890 h 1629830"/>
                  <a:gd name="connsiteX64" fmla="*/ 396599 w 1504382"/>
                  <a:gd name="connsiteY64" fmla="*/ 1557689 h 1629830"/>
                  <a:gd name="connsiteX65" fmla="*/ 396369 w 1504382"/>
                  <a:gd name="connsiteY65" fmla="*/ 1559756 h 1629830"/>
                  <a:gd name="connsiteX66" fmla="*/ 413133 w 1504382"/>
                  <a:gd name="connsiteY66" fmla="*/ 1592825 h 1629830"/>
                  <a:gd name="connsiteX67" fmla="*/ 519919 w 1504382"/>
                  <a:gd name="connsiteY67" fmla="*/ 1582491 h 1629830"/>
                  <a:gd name="connsiteX68" fmla="*/ 544261 w 1504382"/>
                  <a:gd name="connsiteY68" fmla="*/ 1577669 h 1629830"/>
                  <a:gd name="connsiteX69" fmla="*/ 517852 w 1504382"/>
                  <a:gd name="connsiteY69" fmla="*/ 1608211 h 1629830"/>
                  <a:gd name="connsiteX70" fmla="*/ 511192 w 1504382"/>
                  <a:gd name="connsiteY70" fmla="*/ 1617397 h 1629830"/>
                  <a:gd name="connsiteX71" fmla="*/ 512111 w 1504382"/>
                  <a:gd name="connsiteY71" fmla="*/ 1628880 h 1629830"/>
                  <a:gd name="connsiteX72" fmla="*/ 521067 w 1504382"/>
                  <a:gd name="connsiteY72" fmla="*/ 1629569 h 1629830"/>
                  <a:gd name="connsiteX73" fmla="*/ 531401 w 1504382"/>
                  <a:gd name="connsiteY73" fmla="*/ 1627732 h 1629830"/>
                  <a:gd name="connsiteX74" fmla="*/ 1503385 w 1504382"/>
                  <a:gd name="connsiteY74" fmla="*/ 1569052 h 1629830"/>
                  <a:gd name="connsiteX75" fmla="*/ 1504382 w 1504382"/>
                  <a:gd name="connsiteY75" fmla="*/ 1556426 h 1629830"/>
                  <a:gd name="connsiteX76" fmla="*/ 1497751 w 1504382"/>
                  <a:gd name="connsiteY76" fmla="*/ 1472491 h 1629830"/>
                  <a:gd name="connsiteX77" fmla="*/ 1444244 w 1504382"/>
                  <a:gd name="connsiteY77" fmla="*/ 1240319 h 1629830"/>
                  <a:gd name="connsiteX78" fmla="*/ 1420131 w 1504382"/>
                  <a:gd name="connsiteY78" fmla="*/ 950046 h 1629830"/>
                  <a:gd name="connsiteX79" fmla="*/ 1393492 w 1504382"/>
                  <a:gd name="connsiteY79" fmla="*/ 736934 h 1629830"/>
                  <a:gd name="connsiteX80" fmla="*/ 1295893 w 1504382"/>
                  <a:gd name="connsiteY80" fmla="*/ 546328 h 1629830"/>
                  <a:gd name="connsiteX81" fmla="*/ 1242385 w 1504382"/>
                  <a:gd name="connsiteY81" fmla="*/ 456766 h 1629830"/>
                  <a:gd name="connsiteX82" fmla="*/ 1221717 w 1504382"/>
                  <a:gd name="connsiteY82" fmla="*/ 386035 h 1629830"/>
                  <a:gd name="connsiteX83" fmla="*/ 1066246 w 1504382"/>
                  <a:gd name="connsiteY83" fmla="*/ 122401 h 1629830"/>
                  <a:gd name="connsiteX84" fmla="*/ 1046727 w 1504382"/>
                  <a:gd name="connsiteY84" fmla="*/ 108393 h 1629830"/>
                  <a:gd name="connsiteX85" fmla="*/ 1018021 w 1504382"/>
                  <a:gd name="connsiteY85" fmla="*/ 53967 h 1629830"/>
                  <a:gd name="connsiteX86" fmla="*/ 994367 w 1504382"/>
                  <a:gd name="connsiteY86" fmla="*/ 11712 h 1629830"/>
                  <a:gd name="connsiteX87" fmla="*/ 975077 w 1504382"/>
                  <a:gd name="connsiteY87" fmla="*/ 0 h 1629830"/>
                  <a:gd name="connsiteX0" fmla="*/ 975077 w 1504382"/>
                  <a:gd name="connsiteY0" fmla="*/ 0 h 1634129"/>
                  <a:gd name="connsiteX1" fmla="*/ 910776 w 1504382"/>
                  <a:gd name="connsiteY1" fmla="*/ 0 h 1634129"/>
                  <a:gd name="connsiteX2" fmla="*/ 870129 w 1504382"/>
                  <a:gd name="connsiteY2" fmla="*/ 13549 h 1634129"/>
                  <a:gd name="connsiteX3" fmla="*/ 795723 w 1504382"/>
                  <a:gd name="connsiteY3" fmla="*/ 17683 h 1634129"/>
                  <a:gd name="connsiteX4" fmla="*/ 602132 w 1504382"/>
                  <a:gd name="connsiteY4" fmla="*/ 95073 h 1634129"/>
                  <a:gd name="connsiteX5" fmla="*/ 562174 w 1504382"/>
                  <a:gd name="connsiteY5" fmla="*/ 126076 h 1634129"/>
                  <a:gd name="connsiteX6" fmla="*/ 541505 w 1504382"/>
                  <a:gd name="connsiteY6" fmla="*/ 175450 h 1634129"/>
                  <a:gd name="connsiteX7" fmla="*/ 545409 w 1504382"/>
                  <a:gd name="connsiteY7" fmla="*/ 200481 h 1634129"/>
                  <a:gd name="connsiteX8" fmla="*/ 499250 w 1504382"/>
                  <a:gd name="connsiteY8" fmla="*/ 294866 h 1634129"/>
                  <a:gd name="connsiteX9" fmla="*/ 421860 w 1504382"/>
                  <a:gd name="connsiteY9" fmla="*/ 339417 h 1634129"/>
                  <a:gd name="connsiteX10" fmla="*/ 411755 w 1504382"/>
                  <a:gd name="connsiteY10" fmla="*/ 406244 h 1634129"/>
                  <a:gd name="connsiteX11" fmla="*/ 454010 w 1504382"/>
                  <a:gd name="connsiteY11" fmla="*/ 449877 h 1634129"/>
                  <a:gd name="connsiteX12" fmla="*/ 533468 w 1504382"/>
                  <a:gd name="connsiteY12" fmla="*/ 471693 h 1634129"/>
                  <a:gd name="connsiteX13" fmla="*/ 571359 w 1504382"/>
                  <a:gd name="connsiteY13" fmla="*/ 448499 h 1634129"/>
                  <a:gd name="connsiteX14" fmla="*/ 589272 w 1504382"/>
                  <a:gd name="connsiteY14" fmla="*/ 433802 h 1634129"/>
                  <a:gd name="connsiteX15" fmla="*/ 607643 w 1504382"/>
                  <a:gd name="connsiteY15" fmla="*/ 439772 h 1634129"/>
                  <a:gd name="connsiteX16" fmla="*/ 599606 w 1504382"/>
                  <a:gd name="connsiteY16" fmla="*/ 456307 h 1634129"/>
                  <a:gd name="connsiteX17" fmla="*/ 551839 w 1504382"/>
                  <a:gd name="connsiteY17" fmla="*/ 478812 h 1634129"/>
                  <a:gd name="connsiteX18" fmla="*/ 528875 w 1504382"/>
                  <a:gd name="connsiteY18" fmla="*/ 503155 h 1634129"/>
                  <a:gd name="connsiteX19" fmla="*/ 559188 w 1504382"/>
                  <a:gd name="connsiteY19" fmla="*/ 540128 h 1634129"/>
                  <a:gd name="connsiteX20" fmla="*/ 611548 w 1504382"/>
                  <a:gd name="connsiteY20" fmla="*/ 537142 h 1634129"/>
                  <a:gd name="connsiteX21" fmla="*/ 635201 w 1504382"/>
                  <a:gd name="connsiteY21" fmla="*/ 533468 h 1634129"/>
                  <a:gd name="connsiteX22" fmla="*/ 653113 w 1504382"/>
                  <a:gd name="connsiteY22" fmla="*/ 538061 h 1634129"/>
                  <a:gd name="connsiteX23" fmla="*/ 654262 w 1504382"/>
                  <a:gd name="connsiteY23" fmla="*/ 560336 h 1634129"/>
                  <a:gd name="connsiteX24" fmla="*/ 640942 w 1504382"/>
                  <a:gd name="connsiteY24" fmla="*/ 575493 h 1634129"/>
                  <a:gd name="connsiteX25" fmla="*/ 529104 w 1504382"/>
                  <a:gd name="connsiteY25" fmla="*/ 699272 h 1634129"/>
                  <a:gd name="connsiteX26" fmla="*/ 504303 w 1504382"/>
                  <a:gd name="connsiteY26" fmla="*/ 764032 h 1634129"/>
                  <a:gd name="connsiteX27" fmla="*/ 469626 w 1504382"/>
                  <a:gd name="connsiteY27" fmla="*/ 805139 h 1634129"/>
                  <a:gd name="connsiteX28" fmla="*/ 302674 w 1504382"/>
                  <a:gd name="connsiteY28" fmla="*/ 902739 h 1634129"/>
                  <a:gd name="connsiteX29" fmla="*/ 175220 w 1504382"/>
                  <a:gd name="connsiteY29" fmla="*/ 992301 h 1634129"/>
                  <a:gd name="connsiteX30" fmla="*/ 88414 w 1504382"/>
                  <a:gd name="connsiteY30" fmla="*/ 1090360 h 1634129"/>
                  <a:gd name="connsiteX31" fmla="*/ 5282 w 1504382"/>
                  <a:gd name="connsiteY31" fmla="*/ 1293137 h 1634129"/>
                  <a:gd name="connsiteX32" fmla="*/ 0 w 1504382"/>
                  <a:gd name="connsiteY32" fmla="*/ 1303012 h 1634129"/>
                  <a:gd name="connsiteX33" fmla="*/ 0 w 1504382"/>
                  <a:gd name="connsiteY33" fmla="*/ 1378795 h 1634129"/>
                  <a:gd name="connsiteX34" fmla="*/ 30313 w 1504382"/>
                  <a:gd name="connsiteY34" fmla="*/ 1362720 h 1634129"/>
                  <a:gd name="connsiteX35" fmla="*/ 30543 w 1504382"/>
                  <a:gd name="connsiteY35" fmla="*/ 1387751 h 1634129"/>
                  <a:gd name="connsiteX36" fmla="*/ 39729 w 1504382"/>
                  <a:gd name="connsiteY36" fmla="*/ 1427710 h 1634129"/>
                  <a:gd name="connsiteX37" fmla="*/ 52130 w 1504382"/>
                  <a:gd name="connsiteY37" fmla="*/ 1435977 h 1634129"/>
                  <a:gd name="connsiteX38" fmla="*/ 60626 w 1504382"/>
                  <a:gd name="connsiteY38" fmla="*/ 1425183 h 1634129"/>
                  <a:gd name="connsiteX39" fmla="*/ 64301 w 1504382"/>
                  <a:gd name="connsiteY39" fmla="*/ 1413931 h 1634129"/>
                  <a:gd name="connsiteX40" fmla="*/ 67975 w 1504382"/>
                  <a:gd name="connsiteY40" fmla="*/ 1430925 h 1634129"/>
                  <a:gd name="connsiteX41" fmla="*/ 76013 w 1504382"/>
                  <a:gd name="connsiteY41" fmla="*/ 1441029 h 1634129"/>
                  <a:gd name="connsiteX42" fmla="*/ 88414 w 1504382"/>
                  <a:gd name="connsiteY42" fmla="*/ 1431614 h 1634129"/>
                  <a:gd name="connsiteX43" fmla="*/ 94384 w 1504382"/>
                  <a:gd name="connsiteY43" fmla="*/ 1408419 h 1634129"/>
                  <a:gd name="connsiteX44" fmla="*/ 99896 w 1504382"/>
                  <a:gd name="connsiteY44" fmla="*/ 1398085 h 1634129"/>
                  <a:gd name="connsiteX45" fmla="*/ 108393 w 1504382"/>
                  <a:gd name="connsiteY45" fmla="*/ 1410946 h 1634129"/>
                  <a:gd name="connsiteX46" fmla="*/ 126305 w 1504382"/>
                  <a:gd name="connsiteY46" fmla="*/ 1413012 h 1634129"/>
                  <a:gd name="connsiteX47" fmla="*/ 135721 w 1504382"/>
                  <a:gd name="connsiteY47" fmla="*/ 1392344 h 1634129"/>
                  <a:gd name="connsiteX48" fmla="*/ 158226 w 1504382"/>
                  <a:gd name="connsiteY48" fmla="*/ 1370069 h 1634129"/>
                  <a:gd name="connsiteX49" fmla="*/ 202318 w 1504382"/>
                  <a:gd name="connsiteY49" fmla="*/ 1329192 h 1634129"/>
                  <a:gd name="connsiteX50" fmla="*/ 213341 w 1504382"/>
                  <a:gd name="connsiteY50" fmla="*/ 1287166 h 1634129"/>
                  <a:gd name="connsiteX51" fmla="*/ 217475 w 1504382"/>
                  <a:gd name="connsiteY51" fmla="*/ 1270402 h 1634129"/>
                  <a:gd name="connsiteX52" fmla="*/ 244343 w 1504382"/>
                  <a:gd name="connsiteY52" fmla="*/ 1249964 h 1634129"/>
                  <a:gd name="connsiteX53" fmla="*/ 338269 w 1504382"/>
                  <a:gd name="connsiteY53" fmla="*/ 1253408 h 1634129"/>
                  <a:gd name="connsiteX54" fmla="*/ 531401 w 1504382"/>
                  <a:gd name="connsiteY54" fmla="*/ 1270862 h 1634129"/>
                  <a:gd name="connsiteX55" fmla="*/ 543572 w 1504382"/>
                  <a:gd name="connsiteY55" fmla="*/ 1273847 h 1634129"/>
                  <a:gd name="connsiteX56" fmla="*/ 547017 w 1504382"/>
                  <a:gd name="connsiteY56" fmla="*/ 1295204 h 1634129"/>
                  <a:gd name="connsiteX57" fmla="*/ 401651 w 1504382"/>
                  <a:gd name="connsiteY57" fmla="*/ 1398775 h 1634129"/>
                  <a:gd name="connsiteX58" fmla="*/ 375931 w 1504382"/>
                  <a:gd name="connsiteY58" fmla="*/ 1415998 h 1634129"/>
                  <a:gd name="connsiteX59" fmla="*/ 351358 w 1504382"/>
                  <a:gd name="connsiteY59" fmla="*/ 1432762 h 1634129"/>
                  <a:gd name="connsiteX60" fmla="*/ 329083 w 1504382"/>
                  <a:gd name="connsiteY60" fmla="*/ 1468357 h 1634129"/>
                  <a:gd name="connsiteX61" fmla="*/ 324720 w 1504382"/>
                  <a:gd name="connsiteY61" fmla="*/ 1541614 h 1634129"/>
                  <a:gd name="connsiteX62" fmla="*/ 340565 w 1504382"/>
                  <a:gd name="connsiteY62" fmla="*/ 1564579 h 1634129"/>
                  <a:gd name="connsiteX63" fmla="*/ 372256 w 1504382"/>
                  <a:gd name="connsiteY63" fmla="*/ 1563890 h 1634129"/>
                  <a:gd name="connsiteX64" fmla="*/ 396599 w 1504382"/>
                  <a:gd name="connsiteY64" fmla="*/ 1557689 h 1634129"/>
                  <a:gd name="connsiteX65" fmla="*/ 396369 w 1504382"/>
                  <a:gd name="connsiteY65" fmla="*/ 1559756 h 1634129"/>
                  <a:gd name="connsiteX66" fmla="*/ 413133 w 1504382"/>
                  <a:gd name="connsiteY66" fmla="*/ 1592825 h 1634129"/>
                  <a:gd name="connsiteX67" fmla="*/ 519919 w 1504382"/>
                  <a:gd name="connsiteY67" fmla="*/ 1582491 h 1634129"/>
                  <a:gd name="connsiteX68" fmla="*/ 544261 w 1504382"/>
                  <a:gd name="connsiteY68" fmla="*/ 1577669 h 1634129"/>
                  <a:gd name="connsiteX69" fmla="*/ 517852 w 1504382"/>
                  <a:gd name="connsiteY69" fmla="*/ 1608211 h 1634129"/>
                  <a:gd name="connsiteX70" fmla="*/ 511192 w 1504382"/>
                  <a:gd name="connsiteY70" fmla="*/ 1617397 h 1634129"/>
                  <a:gd name="connsiteX71" fmla="*/ 512111 w 1504382"/>
                  <a:gd name="connsiteY71" fmla="*/ 1628880 h 1634129"/>
                  <a:gd name="connsiteX72" fmla="*/ 521067 w 1504382"/>
                  <a:gd name="connsiteY72" fmla="*/ 1629569 h 1634129"/>
                  <a:gd name="connsiteX73" fmla="*/ 1503385 w 1504382"/>
                  <a:gd name="connsiteY73" fmla="*/ 1569052 h 1634129"/>
                  <a:gd name="connsiteX74" fmla="*/ 1504382 w 1504382"/>
                  <a:gd name="connsiteY74" fmla="*/ 1556426 h 1634129"/>
                  <a:gd name="connsiteX75" fmla="*/ 1497751 w 1504382"/>
                  <a:gd name="connsiteY75" fmla="*/ 1472491 h 1634129"/>
                  <a:gd name="connsiteX76" fmla="*/ 1444244 w 1504382"/>
                  <a:gd name="connsiteY76" fmla="*/ 1240319 h 1634129"/>
                  <a:gd name="connsiteX77" fmla="*/ 1420131 w 1504382"/>
                  <a:gd name="connsiteY77" fmla="*/ 950046 h 1634129"/>
                  <a:gd name="connsiteX78" fmla="*/ 1393492 w 1504382"/>
                  <a:gd name="connsiteY78" fmla="*/ 736934 h 1634129"/>
                  <a:gd name="connsiteX79" fmla="*/ 1295893 w 1504382"/>
                  <a:gd name="connsiteY79" fmla="*/ 546328 h 1634129"/>
                  <a:gd name="connsiteX80" fmla="*/ 1242385 w 1504382"/>
                  <a:gd name="connsiteY80" fmla="*/ 456766 h 1634129"/>
                  <a:gd name="connsiteX81" fmla="*/ 1221717 w 1504382"/>
                  <a:gd name="connsiteY81" fmla="*/ 386035 h 1634129"/>
                  <a:gd name="connsiteX82" fmla="*/ 1066246 w 1504382"/>
                  <a:gd name="connsiteY82" fmla="*/ 122401 h 1634129"/>
                  <a:gd name="connsiteX83" fmla="*/ 1046727 w 1504382"/>
                  <a:gd name="connsiteY83" fmla="*/ 108393 h 1634129"/>
                  <a:gd name="connsiteX84" fmla="*/ 1018021 w 1504382"/>
                  <a:gd name="connsiteY84" fmla="*/ 53967 h 1634129"/>
                  <a:gd name="connsiteX85" fmla="*/ 994367 w 1504382"/>
                  <a:gd name="connsiteY85" fmla="*/ 11712 h 1634129"/>
                  <a:gd name="connsiteX86" fmla="*/ 975077 w 1504382"/>
                  <a:gd name="connsiteY86" fmla="*/ 0 h 1634129"/>
                  <a:gd name="connsiteX0" fmla="*/ 975077 w 1504382"/>
                  <a:gd name="connsiteY0" fmla="*/ 0 h 1628880"/>
                  <a:gd name="connsiteX1" fmla="*/ 910776 w 1504382"/>
                  <a:gd name="connsiteY1" fmla="*/ 0 h 1628880"/>
                  <a:gd name="connsiteX2" fmla="*/ 870129 w 1504382"/>
                  <a:gd name="connsiteY2" fmla="*/ 13549 h 1628880"/>
                  <a:gd name="connsiteX3" fmla="*/ 795723 w 1504382"/>
                  <a:gd name="connsiteY3" fmla="*/ 17683 h 1628880"/>
                  <a:gd name="connsiteX4" fmla="*/ 602132 w 1504382"/>
                  <a:gd name="connsiteY4" fmla="*/ 95073 h 1628880"/>
                  <a:gd name="connsiteX5" fmla="*/ 562174 w 1504382"/>
                  <a:gd name="connsiteY5" fmla="*/ 126076 h 1628880"/>
                  <a:gd name="connsiteX6" fmla="*/ 541505 w 1504382"/>
                  <a:gd name="connsiteY6" fmla="*/ 175450 h 1628880"/>
                  <a:gd name="connsiteX7" fmla="*/ 545409 w 1504382"/>
                  <a:gd name="connsiteY7" fmla="*/ 200481 h 1628880"/>
                  <a:gd name="connsiteX8" fmla="*/ 499250 w 1504382"/>
                  <a:gd name="connsiteY8" fmla="*/ 294866 h 1628880"/>
                  <a:gd name="connsiteX9" fmla="*/ 421860 w 1504382"/>
                  <a:gd name="connsiteY9" fmla="*/ 339417 h 1628880"/>
                  <a:gd name="connsiteX10" fmla="*/ 411755 w 1504382"/>
                  <a:gd name="connsiteY10" fmla="*/ 406244 h 1628880"/>
                  <a:gd name="connsiteX11" fmla="*/ 454010 w 1504382"/>
                  <a:gd name="connsiteY11" fmla="*/ 449877 h 1628880"/>
                  <a:gd name="connsiteX12" fmla="*/ 533468 w 1504382"/>
                  <a:gd name="connsiteY12" fmla="*/ 471693 h 1628880"/>
                  <a:gd name="connsiteX13" fmla="*/ 571359 w 1504382"/>
                  <a:gd name="connsiteY13" fmla="*/ 448499 h 1628880"/>
                  <a:gd name="connsiteX14" fmla="*/ 589272 w 1504382"/>
                  <a:gd name="connsiteY14" fmla="*/ 433802 h 1628880"/>
                  <a:gd name="connsiteX15" fmla="*/ 607643 w 1504382"/>
                  <a:gd name="connsiteY15" fmla="*/ 439772 h 1628880"/>
                  <a:gd name="connsiteX16" fmla="*/ 599606 w 1504382"/>
                  <a:gd name="connsiteY16" fmla="*/ 456307 h 1628880"/>
                  <a:gd name="connsiteX17" fmla="*/ 551839 w 1504382"/>
                  <a:gd name="connsiteY17" fmla="*/ 478812 h 1628880"/>
                  <a:gd name="connsiteX18" fmla="*/ 528875 w 1504382"/>
                  <a:gd name="connsiteY18" fmla="*/ 503155 h 1628880"/>
                  <a:gd name="connsiteX19" fmla="*/ 559188 w 1504382"/>
                  <a:gd name="connsiteY19" fmla="*/ 540128 h 1628880"/>
                  <a:gd name="connsiteX20" fmla="*/ 611548 w 1504382"/>
                  <a:gd name="connsiteY20" fmla="*/ 537142 h 1628880"/>
                  <a:gd name="connsiteX21" fmla="*/ 635201 w 1504382"/>
                  <a:gd name="connsiteY21" fmla="*/ 533468 h 1628880"/>
                  <a:gd name="connsiteX22" fmla="*/ 653113 w 1504382"/>
                  <a:gd name="connsiteY22" fmla="*/ 538061 h 1628880"/>
                  <a:gd name="connsiteX23" fmla="*/ 654262 w 1504382"/>
                  <a:gd name="connsiteY23" fmla="*/ 560336 h 1628880"/>
                  <a:gd name="connsiteX24" fmla="*/ 640942 w 1504382"/>
                  <a:gd name="connsiteY24" fmla="*/ 575493 h 1628880"/>
                  <a:gd name="connsiteX25" fmla="*/ 529104 w 1504382"/>
                  <a:gd name="connsiteY25" fmla="*/ 699272 h 1628880"/>
                  <a:gd name="connsiteX26" fmla="*/ 504303 w 1504382"/>
                  <a:gd name="connsiteY26" fmla="*/ 764032 h 1628880"/>
                  <a:gd name="connsiteX27" fmla="*/ 469626 w 1504382"/>
                  <a:gd name="connsiteY27" fmla="*/ 805139 h 1628880"/>
                  <a:gd name="connsiteX28" fmla="*/ 302674 w 1504382"/>
                  <a:gd name="connsiteY28" fmla="*/ 902739 h 1628880"/>
                  <a:gd name="connsiteX29" fmla="*/ 175220 w 1504382"/>
                  <a:gd name="connsiteY29" fmla="*/ 992301 h 1628880"/>
                  <a:gd name="connsiteX30" fmla="*/ 88414 w 1504382"/>
                  <a:gd name="connsiteY30" fmla="*/ 1090360 h 1628880"/>
                  <a:gd name="connsiteX31" fmla="*/ 5282 w 1504382"/>
                  <a:gd name="connsiteY31" fmla="*/ 1293137 h 1628880"/>
                  <a:gd name="connsiteX32" fmla="*/ 0 w 1504382"/>
                  <a:gd name="connsiteY32" fmla="*/ 1303012 h 1628880"/>
                  <a:gd name="connsiteX33" fmla="*/ 0 w 1504382"/>
                  <a:gd name="connsiteY33" fmla="*/ 1378795 h 1628880"/>
                  <a:gd name="connsiteX34" fmla="*/ 30313 w 1504382"/>
                  <a:gd name="connsiteY34" fmla="*/ 1362720 h 1628880"/>
                  <a:gd name="connsiteX35" fmla="*/ 30543 w 1504382"/>
                  <a:gd name="connsiteY35" fmla="*/ 1387751 h 1628880"/>
                  <a:gd name="connsiteX36" fmla="*/ 39729 w 1504382"/>
                  <a:gd name="connsiteY36" fmla="*/ 1427710 h 1628880"/>
                  <a:gd name="connsiteX37" fmla="*/ 52130 w 1504382"/>
                  <a:gd name="connsiteY37" fmla="*/ 1435977 h 1628880"/>
                  <a:gd name="connsiteX38" fmla="*/ 60626 w 1504382"/>
                  <a:gd name="connsiteY38" fmla="*/ 1425183 h 1628880"/>
                  <a:gd name="connsiteX39" fmla="*/ 64301 w 1504382"/>
                  <a:gd name="connsiteY39" fmla="*/ 1413931 h 1628880"/>
                  <a:gd name="connsiteX40" fmla="*/ 67975 w 1504382"/>
                  <a:gd name="connsiteY40" fmla="*/ 1430925 h 1628880"/>
                  <a:gd name="connsiteX41" fmla="*/ 76013 w 1504382"/>
                  <a:gd name="connsiteY41" fmla="*/ 1441029 h 1628880"/>
                  <a:gd name="connsiteX42" fmla="*/ 88414 w 1504382"/>
                  <a:gd name="connsiteY42" fmla="*/ 1431614 h 1628880"/>
                  <a:gd name="connsiteX43" fmla="*/ 94384 w 1504382"/>
                  <a:gd name="connsiteY43" fmla="*/ 1408419 h 1628880"/>
                  <a:gd name="connsiteX44" fmla="*/ 99896 w 1504382"/>
                  <a:gd name="connsiteY44" fmla="*/ 1398085 h 1628880"/>
                  <a:gd name="connsiteX45" fmla="*/ 108393 w 1504382"/>
                  <a:gd name="connsiteY45" fmla="*/ 1410946 h 1628880"/>
                  <a:gd name="connsiteX46" fmla="*/ 126305 w 1504382"/>
                  <a:gd name="connsiteY46" fmla="*/ 1413012 h 1628880"/>
                  <a:gd name="connsiteX47" fmla="*/ 135721 w 1504382"/>
                  <a:gd name="connsiteY47" fmla="*/ 1392344 h 1628880"/>
                  <a:gd name="connsiteX48" fmla="*/ 158226 w 1504382"/>
                  <a:gd name="connsiteY48" fmla="*/ 1370069 h 1628880"/>
                  <a:gd name="connsiteX49" fmla="*/ 202318 w 1504382"/>
                  <a:gd name="connsiteY49" fmla="*/ 1329192 h 1628880"/>
                  <a:gd name="connsiteX50" fmla="*/ 213341 w 1504382"/>
                  <a:gd name="connsiteY50" fmla="*/ 1287166 h 1628880"/>
                  <a:gd name="connsiteX51" fmla="*/ 217475 w 1504382"/>
                  <a:gd name="connsiteY51" fmla="*/ 1270402 h 1628880"/>
                  <a:gd name="connsiteX52" fmla="*/ 244343 w 1504382"/>
                  <a:gd name="connsiteY52" fmla="*/ 1249964 h 1628880"/>
                  <a:gd name="connsiteX53" fmla="*/ 338269 w 1504382"/>
                  <a:gd name="connsiteY53" fmla="*/ 1253408 h 1628880"/>
                  <a:gd name="connsiteX54" fmla="*/ 531401 w 1504382"/>
                  <a:gd name="connsiteY54" fmla="*/ 1270862 h 1628880"/>
                  <a:gd name="connsiteX55" fmla="*/ 543572 w 1504382"/>
                  <a:gd name="connsiteY55" fmla="*/ 1273847 h 1628880"/>
                  <a:gd name="connsiteX56" fmla="*/ 547017 w 1504382"/>
                  <a:gd name="connsiteY56" fmla="*/ 1295204 h 1628880"/>
                  <a:gd name="connsiteX57" fmla="*/ 401651 w 1504382"/>
                  <a:gd name="connsiteY57" fmla="*/ 1398775 h 1628880"/>
                  <a:gd name="connsiteX58" fmla="*/ 375931 w 1504382"/>
                  <a:gd name="connsiteY58" fmla="*/ 1415998 h 1628880"/>
                  <a:gd name="connsiteX59" fmla="*/ 351358 w 1504382"/>
                  <a:gd name="connsiteY59" fmla="*/ 1432762 h 1628880"/>
                  <a:gd name="connsiteX60" fmla="*/ 329083 w 1504382"/>
                  <a:gd name="connsiteY60" fmla="*/ 1468357 h 1628880"/>
                  <a:gd name="connsiteX61" fmla="*/ 324720 w 1504382"/>
                  <a:gd name="connsiteY61" fmla="*/ 1541614 h 1628880"/>
                  <a:gd name="connsiteX62" fmla="*/ 340565 w 1504382"/>
                  <a:gd name="connsiteY62" fmla="*/ 1564579 h 1628880"/>
                  <a:gd name="connsiteX63" fmla="*/ 372256 w 1504382"/>
                  <a:gd name="connsiteY63" fmla="*/ 1563890 h 1628880"/>
                  <a:gd name="connsiteX64" fmla="*/ 396599 w 1504382"/>
                  <a:gd name="connsiteY64" fmla="*/ 1557689 h 1628880"/>
                  <a:gd name="connsiteX65" fmla="*/ 396369 w 1504382"/>
                  <a:gd name="connsiteY65" fmla="*/ 1559756 h 1628880"/>
                  <a:gd name="connsiteX66" fmla="*/ 413133 w 1504382"/>
                  <a:gd name="connsiteY66" fmla="*/ 1592825 h 1628880"/>
                  <a:gd name="connsiteX67" fmla="*/ 519919 w 1504382"/>
                  <a:gd name="connsiteY67" fmla="*/ 1582491 h 1628880"/>
                  <a:gd name="connsiteX68" fmla="*/ 544261 w 1504382"/>
                  <a:gd name="connsiteY68" fmla="*/ 1577669 h 1628880"/>
                  <a:gd name="connsiteX69" fmla="*/ 517852 w 1504382"/>
                  <a:gd name="connsiteY69" fmla="*/ 1608211 h 1628880"/>
                  <a:gd name="connsiteX70" fmla="*/ 511192 w 1504382"/>
                  <a:gd name="connsiteY70" fmla="*/ 1617397 h 1628880"/>
                  <a:gd name="connsiteX71" fmla="*/ 512111 w 1504382"/>
                  <a:gd name="connsiteY71" fmla="*/ 1628880 h 1628880"/>
                  <a:gd name="connsiteX72" fmla="*/ 1503385 w 1504382"/>
                  <a:gd name="connsiteY72" fmla="*/ 1569052 h 1628880"/>
                  <a:gd name="connsiteX73" fmla="*/ 1504382 w 1504382"/>
                  <a:gd name="connsiteY73" fmla="*/ 1556426 h 1628880"/>
                  <a:gd name="connsiteX74" fmla="*/ 1497751 w 1504382"/>
                  <a:gd name="connsiteY74" fmla="*/ 1472491 h 1628880"/>
                  <a:gd name="connsiteX75" fmla="*/ 1444244 w 1504382"/>
                  <a:gd name="connsiteY75" fmla="*/ 1240319 h 1628880"/>
                  <a:gd name="connsiteX76" fmla="*/ 1420131 w 1504382"/>
                  <a:gd name="connsiteY76" fmla="*/ 950046 h 1628880"/>
                  <a:gd name="connsiteX77" fmla="*/ 1393492 w 1504382"/>
                  <a:gd name="connsiteY77" fmla="*/ 736934 h 1628880"/>
                  <a:gd name="connsiteX78" fmla="*/ 1295893 w 1504382"/>
                  <a:gd name="connsiteY78" fmla="*/ 546328 h 1628880"/>
                  <a:gd name="connsiteX79" fmla="*/ 1242385 w 1504382"/>
                  <a:gd name="connsiteY79" fmla="*/ 456766 h 1628880"/>
                  <a:gd name="connsiteX80" fmla="*/ 1221717 w 1504382"/>
                  <a:gd name="connsiteY80" fmla="*/ 386035 h 1628880"/>
                  <a:gd name="connsiteX81" fmla="*/ 1066246 w 1504382"/>
                  <a:gd name="connsiteY81" fmla="*/ 122401 h 1628880"/>
                  <a:gd name="connsiteX82" fmla="*/ 1046727 w 1504382"/>
                  <a:gd name="connsiteY82" fmla="*/ 108393 h 1628880"/>
                  <a:gd name="connsiteX83" fmla="*/ 1018021 w 1504382"/>
                  <a:gd name="connsiteY83" fmla="*/ 53967 h 1628880"/>
                  <a:gd name="connsiteX84" fmla="*/ 994367 w 1504382"/>
                  <a:gd name="connsiteY84" fmla="*/ 11712 h 1628880"/>
                  <a:gd name="connsiteX85" fmla="*/ 975077 w 1504382"/>
                  <a:gd name="connsiteY85" fmla="*/ 0 h 1628880"/>
                  <a:gd name="connsiteX0" fmla="*/ 975077 w 1504382"/>
                  <a:gd name="connsiteY0" fmla="*/ 0 h 1617397"/>
                  <a:gd name="connsiteX1" fmla="*/ 910776 w 1504382"/>
                  <a:gd name="connsiteY1" fmla="*/ 0 h 1617397"/>
                  <a:gd name="connsiteX2" fmla="*/ 870129 w 1504382"/>
                  <a:gd name="connsiteY2" fmla="*/ 13549 h 1617397"/>
                  <a:gd name="connsiteX3" fmla="*/ 795723 w 1504382"/>
                  <a:gd name="connsiteY3" fmla="*/ 17683 h 1617397"/>
                  <a:gd name="connsiteX4" fmla="*/ 602132 w 1504382"/>
                  <a:gd name="connsiteY4" fmla="*/ 95073 h 1617397"/>
                  <a:gd name="connsiteX5" fmla="*/ 562174 w 1504382"/>
                  <a:gd name="connsiteY5" fmla="*/ 126076 h 1617397"/>
                  <a:gd name="connsiteX6" fmla="*/ 541505 w 1504382"/>
                  <a:gd name="connsiteY6" fmla="*/ 175450 h 1617397"/>
                  <a:gd name="connsiteX7" fmla="*/ 545409 w 1504382"/>
                  <a:gd name="connsiteY7" fmla="*/ 200481 h 1617397"/>
                  <a:gd name="connsiteX8" fmla="*/ 499250 w 1504382"/>
                  <a:gd name="connsiteY8" fmla="*/ 294866 h 1617397"/>
                  <a:gd name="connsiteX9" fmla="*/ 421860 w 1504382"/>
                  <a:gd name="connsiteY9" fmla="*/ 339417 h 1617397"/>
                  <a:gd name="connsiteX10" fmla="*/ 411755 w 1504382"/>
                  <a:gd name="connsiteY10" fmla="*/ 406244 h 1617397"/>
                  <a:gd name="connsiteX11" fmla="*/ 454010 w 1504382"/>
                  <a:gd name="connsiteY11" fmla="*/ 449877 h 1617397"/>
                  <a:gd name="connsiteX12" fmla="*/ 533468 w 1504382"/>
                  <a:gd name="connsiteY12" fmla="*/ 471693 h 1617397"/>
                  <a:gd name="connsiteX13" fmla="*/ 571359 w 1504382"/>
                  <a:gd name="connsiteY13" fmla="*/ 448499 h 1617397"/>
                  <a:gd name="connsiteX14" fmla="*/ 589272 w 1504382"/>
                  <a:gd name="connsiteY14" fmla="*/ 433802 h 1617397"/>
                  <a:gd name="connsiteX15" fmla="*/ 607643 w 1504382"/>
                  <a:gd name="connsiteY15" fmla="*/ 439772 h 1617397"/>
                  <a:gd name="connsiteX16" fmla="*/ 599606 w 1504382"/>
                  <a:gd name="connsiteY16" fmla="*/ 456307 h 1617397"/>
                  <a:gd name="connsiteX17" fmla="*/ 551839 w 1504382"/>
                  <a:gd name="connsiteY17" fmla="*/ 478812 h 1617397"/>
                  <a:gd name="connsiteX18" fmla="*/ 528875 w 1504382"/>
                  <a:gd name="connsiteY18" fmla="*/ 503155 h 1617397"/>
                  <a:gd name="connsiteX19" fmla="*/ 559188 w 1504382"/>
                  <a:gd name="connsiteY19" fmla="*/ 540128 h 1617397"/>
                  <a:gd name="connsiteX20" fmla="*/ 611548 w 1504382"/>
                  <a:gd name="connsiteY20" fmla="*/ 537142 h 1617397"/>
                  <a:gd name="connsiteX21" fmla="*/ 635201 w 1504382"/>
                  <a:gd name="connsiteY21" fmla="*/ 533468 h 1617397"/>
                  <a:gd name="connsiteX22" fmla="*/ 653113 w 1504382"/>
                  <a:gd name="connsiteY22" fmla="*/ 538061 h 1617397"/>
                  <a:gd name="connsiteX23" fmla="*/ 654262 w 1504382"/>
                  <a:gd name="connsiteY23" fmla="*/ 560336 h 1617397"/>
                  <a:gd name="connsiteX24" fmla="*/ 640942 w 1504382"/>
                  <a:gd name="connsiteY24" fmla="*/ 575493 h 1617397"/>
                  <a:gd name="connsiteX25" fmla="*/ 529104 w 1504382"/>
                  <a:gd name="connsiteY25" fmla="*/ 699272 h 1617397"/>
                  <a:gd name="connsiteX26" fmla="*/ 504303 w 1504382"/>
                  <a:gd name="connsiteY26" fmla="*/ 764032 h 1617397"/>
                  <a:gd name="connsiteX27" fmla="*/ 469626 w 1504382"/>
                  <a:gd name="connsiteY27" fmla="*/ 805139 h 1617397"/>
                  <a:gd name="connsiteX28" fmla="*/ 302674 w 1504382"/>
                  <a:gd name="connsiteY28" fmla="*/ 902739 h 1617397"/>
                  <a:gd name="connsiteX29" fmla="*/ 175220 w 1504382"/>
                  <a:gd name="connsiteY29" fmla="*/ 992301 h 1617397"/>
                  <a:gd name="connsiteX30" fmla="*/ 88414 w 1504382"/>
                  <a:gd name="connsiteY30" fmla="*/ 1090360 h 1617397"/>
                  <a:gd name="connsiteX31" fmla="*/ 5282 w 1504382"/>
                  <a:gd name="connsiteY31" fmla="*/ 1293137 h 1617397"/>
                  <a:gd name="connsiteX32" fmla="*/ 0 w 1504382"/>
                  <a:gd name="connsiteY32" fmla="*/ 1303012 h 1617397"/>
                  <a:gd name="connsiteX33" fmla="*/ 0 w 1504382"/>
                  <a:gd name="connsiteY33" fmla="*/ 1378795 h 1617397"/>
                  <a:gd name="connsiteX34" fmla="*/ 30313 w 1504382"/>
                  <a:gd name="connsiteY34" fmla="*/ 1362720 h 1617397"/>
                  <a:gd name="connsiteX35" fmla="*/ 30543 w 1504382"/>
                  <a:gd name="connsiteY35" fmla="*/ 1387751 h 1617397"/>
                  <a:gd name="connsiteX36" fmla="*/ 39729 w 1504382"/>
                  <a:gd name="connsiteY36" fmla="*/ 1427710 h 1617397"/>
                  <a:gd name="connsiteX37" fmla="*/ 52130 w 1504382"/>
                  <a:gd name="connsiteY37" fmla="*/ 1435977 h 1617397"/>
                  <a:gd name="connsiteX38" fmla="*/ 60626 w 1504382"/>
                  <a:gd name="connsiteY38" fmla="*/ 1425183 h 1617397"/>
                  <a:gd name="connsiteX39" fmla="*/ 64301 w 1504382"/>
                  <a:gd name="connsiteY39" fmla="*/ 1413931 h 1617397"/>
                  <a:gd name="connsiteX40" fmla="*/ 67975 w 1504382"/>
                  <a:gd name="connsiteY40" fmla="*/ 1430925 h 1617397"/>
                  <a:gd name="connsiteX41" fmla="*/ 76013 w 1504382"/>
                  <a:gd name="connsiteY41" fmla="*/ 1441029 h 1617397"/>
                  <a:gd name="connsiteX42" fmla="*/ 88414 w 1504382"/>
                  <a:gd name="connsiteY42" fmla="*/ 1431614 h 1617397"/>
                  <a:gd name="connsiteX43" fmla="*/ 94384 w 1504382"/>
                  <a:gd name="connsiteY43" fmla="*/ 1408419 h 1617397"/>
                  <a:gd name="connsiteX44" fmla="*/ 99896 w 1504382"/>
                  <a:gd name="connsiteY44" fmla="*/ 1398085 h 1617397"/>
                  <a:gd name="connsiteX45" fmla="*/ 108393 w 1504382"/>
                  <a:gd name="connsiteY45" fmla="*/ 1410946 h 1617397"/>
                  <a:gd name="connsiteX46" fmla="*/ 126305 w 1504382"/>
                  <a:gd name="connsiteY46" fmla="*/ 1413012 h 1617397"/>
                  <a:gd name="connsiteX47" fmla="*/ 135721 w 1504382"/>
                  <a:gd name="connsiteY47" fmla="*/ 1392344 h 1617397"/>
                  <a:gd name="connsiteX48" fmla="*/ 158226 w 1504382"/>
                  <a:gd name="connsiteY48" fmla="*/ 1370069 h 1617397"/>
                  <a:gd name="connsiteX49" fmla="*/ 202318 w 1504382"/>
                  <a:gd name="connsiteY49" fmla="*/ 1329192 h 1617397"/>
                  <a:gd name="connsiteX50" fmla="*/ 213341 w 1504382"/>
                  <a:gd name="connsiteY50" fmla="*/ 1287166 h 1617397"/>
                  <a:gd name="connsiteX51" fmla="*/ 217475 w 1504382"/>
                  <a:gd name="connsiteY51" fmla="*/ 1270402 h 1617397"/>
                  <a:gd name="connsiteX52" fmla="*/ 244343 w 1504382"/>
                  <a:gd name="connsiteY52" fmla="*/ 1249964 h 1617397"/>
                  <a:gd name="connsiteX53" fmla="*/ 338269 w 1504382"/>
                  <a:gd name="connsiteY53" fmla="*/ 1253408 h 1617397"/>
                  <a:gd name="connsiteX54" fmla="*/ 531401 w 1504382"/>
                  <a:gd name="connsiteY54" fmla="*/ 1270862 h 1617397"/>
                  <a:gd name="connsiteX55" fmla="*/ 543572 w 1504382"/>
                  <a:gd name="connsiteY55" fmla="*/ 1273847 h 1617397"/>
                  <a:gd name="connsiteX56" fmla="*/ 547017 w 1504382"/>
                  <a:gd name="connsiteY56" fmla="*/ 1295204 h 1617397"/>
                  <a:gd name="connsiteX57" fmla="*/ 401651 w 1504382"/>
                  <a:gd name="connsiteY57" fmla="*/ 1398775 h 1617397"/>
                  <a:gd name="connsiteX58" fmla="*/ 375931 w 1504382"/>
                  <a:gd name="connsiteY58" fmla="*/ 1415998 h 1617397"/>
                  <a:gd name="connsiteX59" fmla="*/ 351358 w 1504382"/>
                  <a:gd name="connsiteY59" fmla="*/ 1432762 h 1617397"/>
                  <a:gd name="connsiteX60" fmla="*/ 329083 w 1504382"/>
                  <a:gd name="connsiteY60" fmla="*/ 1468357 h 1617397"/>
                  <a:gd name="connsiteX61" fmla="*/ 324720 w 1504382"/>
                  <a:gd name="connsiteY61" fmla="*/ 1541614 h 1617397"/>
                  <a:gd name="connsiteX62" fmla="*/ 340565 w 1504382"/>
                  <a:gd name="connsiteY62" fmla="*/ 1564579 h 1617397"/>
                  <a:gd name="connsiteX63" fmla="*/ 372256 w 1504382"/>
                  <a:gd name="connsiteY63" fmla="*/ 1563890 h 1617397"/>
                  <a:gd name="connsiteX64" fmla="*/ 396599 w 1504382"/>
                  <a:gd name="connsiteY64" fmla="*/ 1557689 h 1617397"/>
                  <a:gd name="connsiteX65" fmla="*/ 396369 w 1504382"/>
                  <a:gd name="connsiteY65" fmla="*/ 1559756 h 1617397"/>
                  <a:gd name="connsiteX66" fmla="*/ 413133 w 1504382"/>
                  <a:gd name="connsiteY66" fmla="*/ 1592825 h 1617397"/>
                  <a:gd name="connsiteX67" fmla="*/ 519919 w 1504382"/>
                  <a:gd name="connsiteY67" fmla="*/ 1582491 h 1617397"/>
                  <a:gd name="connsiteX68" fmla="*/ 544261 w 1504382"/>
                  <a:gd name="connsiteY68" fmla="*/ 1577669 h 1617397"/>
                  <a:gd name="connsiteX69" fmla="*/ 517852 w 1504382"/>
                  <a:gd name="connsiteY69" fmla="*/ 1608211 h 1617397"/>
                  <a:gd name="connsiteX70" fmla="*/ 511192 w 1504382"/>
                  <a:gd name="connsiteY70" fmla="*/ 1617397 h 1617397"/>
                  <a:gd name="connsiteX71" fmla="*/ 1503385 w 1504382"/>
                  <a:gd name="connsiteY71" fmla="*/ 1569052 h 1617397"/>
                  <a:gd name="connsiteX72" fmla="*/ 1504382 w 1504382"/>
                  <a:gd name="connsiteY72" fmla="*/ 1556426 h 1617397"/>
                  <a:gd name="connsiteX73" fmla="*/ 1497751 w 1504382"/>
                  <a:gd name="connsiteY73" fmla="*/ 1472491 h 1617397"/>
                  <a:gd name="connsiteX74" fmla="*/ 1444244 w 1504382"/>
                  <a:gd name="connsiteY74" fmla="*/ 1240319 h 1617397"/>
                  <a:gd name="connsiteX75" fmla="*/ 1420131 w 1504382"/>
                  <a:gd name="connsiteY75" fmla="*/ 950046 h 1617397"/>
                  <a:gd name="connsiteX76" fmla="*/ 1393492 w 1504382"/>
                  <a:gd name="connsiteY76" fmla="*/ 736934 h 1617397"/>
                  <a:gd name="connsiteX77" fmla="*/ 1295893 w 1504382"/>
                  <a:gd name="connsiteY77" fmla="*/ 546328 h 1617397"/>
                  <a:gd name="connsiteX78" fmla="*/ 1242385 w 1504382"/>
                  <a:gd name="connsiteY78" fmla="*/ 456766 h 1617397"/>
                  <a:gd name="connsiteX79" fmla="*/ 1221717 w 1504382"/>
                  <a:gd name="connsiteY79" fmla="*/ 386035 h 1617397"/>
                  <a:gd name="connsiteX80" fmla="*/ 1066246 w 1504382"/>
                  <a:gd name="connsiteY80" fmla="*/ 122401 h 1617397"/>
                  <a:gd name="connsiteX81" fmla="*/ 1046727 w 1504382"/>
                  <a:gd name="connsiteY81" fmla="*/ 108393 h 1617397"/>
                  <a:gd name="connsiteX82" fmla="*/ 1018021 w 1504382"/>
                  <a:gd name="connsiteY82" fmla="*/ 53967 h 1617397"/>
                  <a:gd name="connsiteX83" fmla="*/ 994367 w 1504382"/>
                  <a:gd name="connsiteY83" fmla="*/ 11712 h 1617397"/>
                  <a:gd name="connsiteX84" fmla="*/ 975077 w 1504382"/>
                  <a:gd name="connsiteY84" fmla="*/ 0 h 1617397"/>
                  <a:gd name="connsiteX0" fmla="*/ 975077 w 1504382"/>
                  <a:gd name="connsiteY0" fmla="*/ 0 h 1608211"/>
                  <a:gd name="connsiteX1" fmla="*/ 910776 w 1504382"/>
                  <a:gd name="connsiteY1" fmla="*/ 0 h 1608211"/>
                  <a:gd name="connsiteX2" fmla="*/ 870129 w 1504382"/>
                  <a:gd name="connsiteY2" fmla="*/ 13549 h 1608211"/>
                  <a:gd name="connsiteX3" fmla="*/ 795723 w 1504382"/>
                  <a:gd name="connsiteY3" fmla="*/ 17683 h 1608211"/>
                  <a:gd name="connsiteX4" fmla="*/ 602132 w 1504382"/>
                  <a:gd name="connsiteY4" fmla="*/ 95073 h 1608211"/>
                  <a:gd name="connsiteX5" fmla="*/ 562174 w 1504382"/>
                  <a:gd name="connsiteY5" fmla="*/ 126076 h 1608211"/>
                  <a:gd name="connsiteX6" fmla="*/ 541505 w 1504382"/>
                  <a:gd name="connsiteY6" fmla="*/ 175450 h 1608211"/>
                  <a:gd name="connsiteX7" fmla="*/ 545409 w 1504382"/>
                  <a:gd name="connsiteY7" fmla="*/ 200481 h 1608211"/>
                  <a:gd name="connsiteX8" fmla="*/ 499250 w 1504382"/>
                  <a:gd name="connsiteY8" fmla="*/ 294866 h 1608211"/>
                  <a:gd name="connsiteX9" fmla="*/ 421860 w 1504382"/>
                  <a:gd name="connsiteY9" fmla="*/ 339417 h 1608211"/>
                  <a:gd name="connsiteX10" fmla="*/ 411755 w 1504382"/>
                  <a:gd name="connsiteY10" fmla="*/ 406244 h 1608211"/>
                  <a:gd name="connsiteX11" fmla="*/ 454010 w 1504382"/>
                  <a:gd name="connsiteY11" fmla="*/ 449877 h 1608211"/>
                  <a:gd name="connsiteX12" fmla="*/ 533468 w 1504382"/>
                  <a:gd name="connsiteY12" fmla="*/ 471693 h 1608211"/>
                  <a:gd name="connsiteX13" fmla="*/ 571359 w 1504382"/>
                  <a:gd name="connsiteY13" fmla="*/ 448499 h 1608211"/>
                  <a:gd name="connsiteX14" fmla="*/ 589272 w 1504382"/>
                  <a:gd name="connsiteY14" fmla="*/ 433802 h 1608211"/>
                  <a:gd name="connsiteX15" fmla="*/ 607643 w 1504382"/>
                  <a:gd name="connsiteY15" fmla="*/ 439772 h 1608211"/>
                  <a:gd name="connsiteX16" fmla="*/ 599606 w 1504382"/>
                  <a:gd name="connsiteY16" fmla="*/ 456307 h 1608211"/>
                  <a:gd name="connsiteX17" fmla="*/ 551839 w 1504382"/>
                  <a:gd name="connsiteY17" fmla="*/ 478812 h 1608211"/>
                  <a:gd name="connsiteX18" fmla="*/ 528875 w 1504382"/>
                  <a:gd name="connsiteY18" fmla="*/ 503155 h 1608211"/>
                  <a:gd name="connsiteX19" fmla="*/ 559188 w 1504382"/>
                  <a:gd name="connsiteY19" fmla="*/ 540128 h 1608211"/>
                  <a:gd name="connsiteX20" fmla="*/ 611548 w 1504382"/>
                  <a:gd name="connsiteY20" fmla="*/ 537142 h 1608211"/>
                  <a:gd name="connsiteX21" fmla="*/ 635201 w 1504382"/>
                  <a:gd name="connsiteY21" fmla="*/ 533468 h 1608211"/>
                  <a:gd name="connsiteX22" fmla="*/ 653113 w 1504382"/>
                  <a:gd name="connsiteY22" fmla="*/ 538061 h 1608211"/>
                  <a:gd name="connsiteX23" fmla="*/ 654262 w 1504382"/>
                  <a:gd name="connsiteY23" fmla="*/ 560336 h 1608211"/>
                  <a:gd name="connsiteX24" fmla="*/ 640942 w 1504382"/>
                  <a:gd name="connsiteY24" fmla="*/ 575493 h 1608211"/>
                  <a:gd name="connsiteX25" fmla="*/ 529104 w 1504382"/>
                  <a:gd name="connsiteY25" fmla="*/ 699272 h 1608211"/>
                  <a:gd name="connsiteX26" fmla="*/ 504303 w 1504382"/>
                  <a:gd name="connsiteY26" fmla="*/ 764032 h 1608211"/>
                  <a:gd name="connsiteX27" fmla="*/ 469626 w 1504382"/>
                  <a:gd name="connsiteY27" fmla="*/ 805139 h 1608211"/>
                  <a:gd name="connsiteX28" fmla="*/ 302674 w 1504382"/>
                  <a:gd name="connsiteY28" fmla="*/ 902739 h 1608211"/>
                  <a:gd name="connsiteX29" fmla="*/ 175220 w 1504382"/>
                  <a:gd name="connsiteY29" fmla="*/ 992301 h 1608211"/>
                  <a:gd name="connsiteX30" fmla="*/ 88414 w 1504382"/>
                  <a:gd name="connsiteY30" fmla="*/ 1090360 h 1608211"/>
                  <a:gd name="connsiteX31" fmla="*/ 5282 w 1504382"/>
                  <a:gd name="connsiteY31" fmla="*/ 1293137 h 1608211"/>
                  <a:gd name="connsiteX32" fmla="*/ 0 w 1504382"/>
                  <a:gd name="connsiteY32" fmla="*/ 1303012 h 1608211"/>
                  <a:gd name="connsiteX33" fmla="*/ 0 w 1504382"/>
                  <a:gd name="connsiteY33" fmla="*/ 1378795 h 1608211"/>
                  <a:gd name="connsiteX34" fmla="*/ 30313 w 1504382"/>
                  <a:gd name="connsiteY34" fmla="*/ 1362720 h 1608211"/>
                  <a:gd name="connsiteX35" fmla="*/ 30543 w 1504382"/>
                  <a:gd name="connsiteY35" fmla="*/ 1387751 h 1608211"/>
                  <a:gd name="connsiteX36" fmla="*/ 39729 w 1504382"/>
                  <a:gd name="connsiteY36" fmla="*/ 1427710 h 1608211"/>
                  <a:gd name="connsiteX37" fmla="*/ 52130 w 1504382"/>
                  <a:gd name="connsiteY37" fmla="*/ 1435977 h 1608211"/>
                  <a:gd name="connsiteX38" fmla="*/ 60626 w 1504382"/>
                  <a:gd name="connsiteY38" fmla="*/ 1425183 h 1608211"/>
                  <a:gd name="connsiteX39" fmla="*/ 64301 w 1504382"/>
                  <a:gd name="connsiteY39" fmla="*/ 1413931 h 1608211"/>
                  <a:gd name="connsiteX40" fmla="*/ 67975 w 1504382"/>
                  <a:gd name="connsiteY40" fmla="*/ 1430925 h 1608211"/>
                  <a:gd name="connsiteX41" fmla="*/ 76013 w 1504382"/>
                  <a:gd name="connsiteY41" fmla="*/ 1441029 h 1608211"/>
                  <a:gd name="connsiteX42" fmla="*/ 88414 w 1504382"/>
                  <a:gd name="connsiteY42" fmla="*/ 1431614 h 1608211"/>
                  <a:gd name="connsiteX43" fmla="*/ 94384 w 1504382"/>
                  <a:gd name="connsiteY43" fmla="*/ 1408419 h 1608211"/>
                  <a:gd name="connsiteX44" fmla="*/ 99896 w 1504382"/>
                  <a:gd name="connsiteY44" fmla="*/ 1398085 h 1608211"/>
                  <a:gd name="connsiteX45" fmla="*/ 108393 w 1504382"/>
                  <a:gd name="connsiteY45" fmla="*/ 1410946 h 1608211"/>
                  <a:gd name="connsiteX46" fmla="*/ 126305 w 1504382"/>
                  <a:gd name="connsiteY46" fmla="*/ 1413012 h 1608211"/>
                  <a:gd name="connsiteX47" fmla="*/ 135721 w 1504382"/>
                  <a:gd name="connsiteY47" fmla="*/ 1392344 h 1608211"/>
                  <a:gd name="connsiteX48" fmla="*/ 158226 w 1504382"/>
                  <a:gd name="connsiteY48" fmla="*/ 1370069 h 1608211"/>
                  <a:gd name="connsiteX49" fmla="*/ 202318 w 1504382"/>
                  <a:gd name="connsiteY49" fmla="*/ 1329192 h 1608211"/>
                  <a:gd name="connsiteX50" fmla="*/ 213341 w 1504382"/>
                  <a:gd name="connsiteY50" fmla="*/ 1287166 h 1608211"/>
                  <a:gd name="connsiteX51" fmla="*/ 217475 w 1504382"/>
                  <a:gd name="connsiteY51" fmla="*/ 1270402 h 1608211"/>
                  <a:gd name="connsiteX52" fmla="*/ 244343 w 1504382"/>
                  <a:gd name="connsiteY52" fmla="*/ 1249964 h 1608211"/>
                  <a:gd name="connsiteX53" fmla="*/ 338269 w 1504382"/>
                  <a:gd name="connsiteY53" fmla="*/ 1253408 h 1608211"/>
                  <a:gd name="connsiteX54" fmla="*/ 531401 w 1504382"/>
                  <a:gd name="connsiteY54" fmla="*/ 1270862 h 1608211"/>
                  <a:gd name="connsiteX55" fmla="*/ 543572 w 1504382"/>
                  <a:gd name="connsiteY55" fmla="*/ 1273847 h 1608211"/>
                  <a:gd name="connsiteX56" fmla="*/ 547017 w 1504382"/>
                  <a:gd name="connsiteY56" fmla="*/ 1295204 h 1608211"/>
                  <a:gd name="connsiteX57" fmla="*/ 401651 w 1504382"/>
                  <a:gd name="connsiteY57" fmla="*/ 1398775 h 1608211"/>
                  <a:gd name="connsiteX58" fmla="*/ 375931 w 1504382"/>
                  <a:gd name="connsiteY58" fmla="*/ 1415998 h 1608211"/>
                  <a:gd name="connsiteX59" fmla="*/ 351358 w 1504382"/>
                  <a:gd name="connsiteY59" fmla="*/ 1432762 h 1608211"/>
                  <a:gd name="connsiteX60" fmla="*/ 329083 w 1504382"/>
                  <a:gd name="connsiteY60" fmla="*/ 1468357 h 1608211"/>
                  <a:gd name="connsiteX61" fmla="*/ 324720 w 1504382"/>
                  <a:gd name="connsiteY61" fmla="*/ 1541614 h 1608211"/>
                  <a:gd name="connsiteX62" fmla="*/ 340565 w 1504382"/>
                  <a:gd name="connsiteY62" fmla="*/ 1564579 h 1608211"/>
                  <a:gd name="connsiteX63" fmla="*/ 372256 w 1504382"/>
                  <a:gd name="connsiteY63" fmla="*/ 1563890 h 1608211"/>
                  <a:gd name="connsiteX64" fmla="*/ 396599 w 1504382"/>
                  <a:gd name="connsiteY64" fmla="*/ 1557689 h 1608211"/>
                  <a:gd name="connsiteX65" fmla="*/ 396369 w 1504382"/>
                  <a:gd name="connsiteY65" fmla="*/ 1559756 h 1608211"/>
                  <a:gd name="connsiteX66" fmla="*/ 413133 w 1504382"/>
                  <a:gd name="connsiteY66" fmla="*/ 1592825 h 1608211"/>
                  <a:gd name="connsiteX67" fmla="*/ 519919 w 1504382"/>
                  <a:gd name="connsiteY67" fmla="*/ 1582491 h 1608211"/>
                  <a:gd name="connsiteX68" fmla="*/ 544261 w 1504382"/>
                  <a:gd name="connsiteY68" fmla="*/ 1577669 h 1608211"/>
                  <a:gd name="connsiteX69" fmla="*/ 517852 w 1504382"/>
                  <a:gd name="connsiteY69" fmla="*/ 1608211 h 1608211"/>
                  <a:gd name="connsiteX70" fmla="*/ 1503385 w 1504382"/>
                  <a:gd name="connsiteY70" fmla="*/ 1569052 h 1608211"/>
                  <a:gd name="connsiteX71" fmla="*/ 1504382 w 1504382"/>
                  <a:gd name="connsiteY71" fmla="*/ 1556426 h 1608211"/>
                  <a:gd name="connsiteX72" fmla="*/ 1497751 w 1504382"/>
                  <a:gd name="connsiteY72" fmla="*/ 1472491 h 1608211"/>
                  <a:gd name="connsiteX73" fmla="*/ 1444244 w 1504382"/>
                  <a:gd name="connsiteY73" fmla="*/ 1240319 h 1608211"/>
                  <a:gd name="connsiteX74" fmla="*/ 1420131 w 1504382"/>
                  <a:gd name="connsiteY74" fmla="*/ 950046 h 1608211"/>
                  <a:gd name="connsiteX75" fmla="*/ 1393492 w 1504382"/>
                  <a:gd name="connsiteY75" fmla="*/ 736934 h 1608211"/>
                  <a:gd name="connsiteX76" fmla="*/ 1295893 w 1504382"/>
                  <a:gd name="connsiteY76" fmla="*/ 546328 h 1608211"/>
                  <a:gd name="connsiteX77" fmla="*/ 1242385 w 1504382"/>
                  <a:gd name="connsiteY77" fmla="*/ 456766 h 1608211"/>
                  <a:gd name="connsiteX78" fmla="*/ 1221717 w 1504382"/>
                  <a:gd name="connsiteY78" fmla="*/ 386035 h 1608211"/>
                  <a:gd name="connsiteX79" fmla="*/ 1066246 w 1504382"/>
                  <a:gd name="connsiteY79" fmla="*/ 122401 h 1608211"/>
                  <a:gd name="connsiteX80" fmla="*/ 1046727 w 1504382"/>
                  <a:gd name="connsiteY80" fmla="*/ 108393 h 1608211"/>
                  <a:gd name="connsiteX81" fmla="*/ 1018021 w 1504382"/>
                  <a:gd name="connsiteY81" fmla="*/ 53967 h 1608211"/>
                  <a:gd name="connsiteX82" fmla="*/ 994367 w 1504382"/>
                  <a:gd name="connsiteY82" fmla="*/ 11712 h 1608211"/>
                  <a:gd name="connsiteX83" fmla="*/ 975077 w 1504382"/>
                  <a:gd name="connsiteY83" fmla="*/ 0 h 1608211"/>
                  <a:gd name="connsiteX0" fmla="*/ 975077 w 1504382"/>
                  <a:gd name="connsiteY0" fmla="*/ 0 h 1594630"/>
                  <a:gd name="connsiteX1" fmla="*/ 910776 w 1504382"/>
                  <a:gd name="connsiteY1" fmla="*/ 0 h 1594630"/>
                  <a:gd name="connsiteX2" fmla="*/ 870129 w 1504382"/>
                  <a:gd name="connsiteY2" fmla="*/ 13549 h 1594630"/>
                  <a:gd name="connsiteX3" fmla="*/ 795723 w 1504382"/>
                  <a:gd name="connsiteY3" fmla="*/ 17683 h 1594630"/>
                  <a:gd name="connsiteX4" fmla="*/ 602132 w 1504382"/>
                  <a:gd name="connsiteY4" fmla="*/ 95073 h 1594630"/>
                  <a:gd name="connsiteX5" fmla="*/ 562174 w 1504382"/>
                  <a:gd name="connsiteY5" fmla="*/ 126076 h 1594630"/>
                  <a:gd name="connsiteX6" fmla="*/ 541505 w 1504382"/>
                  <a:gd name="connsiteY6" fmla="*/ 175450 h 1594630"/>
                  <a:gd name="connsiteX7" fmla="*/ 545409 w 1504382"/>
                  <a:gd name="connsiteY7" fmla="*/ 200481 h 1594630"/>
                  <a:gd name="connsiteX8" fmla="*/ 499250 w 1504382"/>
                  <a:gd name="connsiteY8" fmla="*/ 294866 h 1594630"/>
                  <a:gd name="connsiteX9" fmla="*/ 421860 w 1504382"/>
                  <a:gd name="connsiteY9" fmla="*/ 339417 h 1594630"/>
                  <a:gd name="connsiteX10" fmla="*/ 411755 w 1504382"/>
                  <a:gd name="connsiteY10" fmla="*/ 406244 h 1594630"/>
                  <a:gd name="connsiteX11" fmla="*/ 454010 w 1504382"/>
                  <a:gd name="connsiteY11" fmla="*/ 449877 h 1594630"/>
                  <a:gd name="connsiteX12" fmla="*/ 533468 w 1504382"/>
                  <a:gd name="connsiteY12" fmla="*/ 471693 h 1594630"/>
                  <a:gd name="connsiteX13" fmla="*/ 571359 w 1504382"/>
                  <a:gd name="connsiteY13" fmla="*/ 448499 h 1594630"/>
                  <a:gd name="connsiteX14" fmla="*/ 589272 w 1504382"/>
                  <a:gd name="connsiteY14" fmla="*/ 433802 h 1594630"/>
                  <a:gd name="connsiteX15" fmla="*/ 607643 w 1504382"/>
                  <a:gd name="connsiteY15" fmla="*/ 439772 h 1594630"/>
                  <a:gd name="connsiteX16" fmla="*/ 599606 w 1504382"/>
                  <a:gd name="connsiteY16" fmla="*/ 456307 h 1594630"/>
                  <a:gd name="connsiteX17" fmla="*/ 551839 w 1504382"/>
                  <a:gd name="connsiteY17" fmla="*/ 478812 h 1594630"/>
                  <a:gd name="connsiteX18" fmla="*/ 528875 w 1504382"/>
                  <a:gd name="connsiteY18" fmla="*/ 503155 h 1594630"/>
                  <a:gd name="connsiteX19" fmla="*/ 559188 w 1504382"/>
                  <a:gd name="connsiteY19" fmla="*/ 540128 h 1594630"/>
                  <a:gd name="connsiteX20" fmla="*/ 611548 w 1504382"/>
                  <a:gd name="connsiteY20" fmla="*/ 537142 h 1594630"/>
                  <a:gd name="connsiteX21" fmla="*/ 635201 w 1504382"/>
                  <a:gd name="connsiteY21" fmla="*/ 533468 h 1594630"/>
                  <a:gd name="connsiteX22" fmla="*/ 653113 w 1504382"/>
                  <a:gd name="connsiteY22" fmla="*/ 538061 h 1594630"/>
                  <a:gd name="connsiteX23" fmla="*/ 654262 w 1504382"/>
                  <a:gd name="connsiteY23" fmla="*/ 560336 h 1594630"/>
                  <a:gd name="connsiteX24" fmla="*/ 640942 w 1504382"/>
                  <a:gd name="connsiteY24" fmla="*/ 575493 h 1594630"/>
                  <a:gd name="connsiteX25" fmla="*/ 529104 w 1504382"/>
                  <a:gd name="connsiteY25" fmla="*/ 699272 h 1594630"/>
                  <a:gd name="connsiteX26" fmla="*/ 504303 w 1504382"/>
                  <a:gd name="connsiteY26" fmla="*/ 764032 h 1594630"/>
                  <a:gd name="connsiteX27" fmla="*/ 469626 w 1504382"/>
                  <a:gd name="connsiteY27" fmla="*/ 805139 h 1594630"/>
                  <a:gd name="connsiteX28" fmla="*/ 302674 w 1504382"/>
                  <a:gd name="connsiteY28" fmla="*/ 902739 h 1594630"/>
                  <a:gd name="connsiteX29" fmla="*/ 175220 w 1504382"/>
                  <a:gd name="connsiteY29" fmla="*/ 992301 h 1594630"/>
                  <a:gd name="connsiteX30" fmla="*/ 88414 w 1504382"/>
                  <a:gd name="connsiteY30" fmla="*/ 1090360 h 1594630"/>
                  <a:gd name="connsiteX31" fmla="*/ 5282 w 1504382"/>
                  <a:gd name="connsiteY31" fmla="*/ 1293137 h 1594630"/>
                  <a:gd name="connsiteX32" fmla="*/ 0 w 1504382"/>
                  <a:gd name="connsiteY32" fmla="*/ 1303012 h 1594630"/>
                  <a:gd name="connsiteX33" fmla="*/ 0 w 1504382"/>
                  <a:gd name="connsiteY33" fmla="*/ 1378795 h 1594630"/>
                  <a:gd name="connsiteX34" fmla="*/ 30313 w 1504382"/>
                  <a:gd name="connsiteY34" fmla="*/ 1362720 h 1594630"/>
                  <a:gd name="connsiteX35" fmla="*/ 30543 w 1504382"/>
                  <a:gd name="connsiteY35" fmla="*/ 1387751 h 1594630"/>
                  <a:gd name="connsiteX36" fmla="*/ 39729 w 1504382"/>
                  <a:gd name="connsiteY36" fmla="*/ 1427710 h 1594630"/>
                  <a:gd name="connsiteX37" fmla="*/ 52130 w 1504382"/>
                  <a:gd name="connsiteY37" fmla="*/ 1435977 h 1594630"/>
                  <a:gd name="connsiteX38" fmla="*/ 60626 w 1504382"/>
                  <a:gd name="connsiteY38" fmla="*/ 1425183 h 1594630"/>
                  <a:gd name="connsiteX39" fmla="*/ 64301 w 1504382"/>
                  <a:gd name="connsiteY39" fmla="*/ 1413931 h 1594630"/>
                  <a:gd name="connsiteX40" fmla="*/ 67975 w 1504382"/>
                  <a:gd name="connsiteY40" fmla="*/ 1430925 h 1594630"/>
                  <a:gd name="connsiteX41" fmla="*/ 76013 w 1504382"/>
                  <a:gd name="connsiteY41" fmla="*/ 1441029 h 1594630"/>
                  <a:gd name="connsiteX42" fmla="*/ 88414 w 1504382"/>
                  <a:gd name="connsiteY42" fmla="*/ 1431614 h 1594630"/>
                  <a:gd name="connsiteX43" fmla="*/ 94384 w 1504382"/>
                  <a:gd name="connsiteY43" fmla="*/ 1408419 h 1594630"/>
                  <a:gd name="connsiteX44" fmla="*/ 99896 w 1504382"/>
                  <a:gd name="connsiteY44" fmla="*/ 1398085 h 1594630"/>
                  <a:gd name="connsiteX45" fmla="*/ 108393 w 1504382"/>
                  <a:gd name="connsiteY45" fmla="*/ 1410946 h 1594630"/>
                  <a:gd name="connsiteX46" fmla="*/ 126305 w 1504382"/>
                  <a:gd name="connsiteY46" fmla="*/ 1413012 h 1594630"/>
                  <a:gd name="connsiteX47" fmla="*/ 135721 w 1504382"/>
                  <a:gd name="connsiteY47" fmla="*/ 1392344 h 1594630"/>
                  <a:gd name="connsiteX48" fmla="*/ 158226 w 1504382"/>
                  <a:gd name="connsiteY48" fmla="*/ 1370069 h 1594630"/>
                  <a:gd name="connsiteX49" fmla="*/ 202318 w 1504382"/>
                  <a:gd name="connsiteY49" fmla="*/ 1329192 h 1594630"/>
                  <a:gd name="connsiteX50" fmla="*/ 213341 w 1504382"/>
                  <a:gd name="connsiteY50" fmla="*/ 1287166 h 1594630"/>
                  <a:gd name="connsiteX51" fmla="*/ 217475 w 1504382"/>
                  <a:gd name="connsiteY51" fmla="*/ 1270402 h 1594630"/>
                  <a:gd name="connsiteX52" fmla="*/ 244343 w 1504382"/>
                  <a:gd name="connsiteY52" fmla="*/ 1249964 h 1594630"/>
                  <a:gd name="connsiteX53" fmla="*/ 338269 w 1504382"/>
                  <a:gd name="connsiteY53" fmla="*/ 1253408 h 1594630"/>
                  <a:gd name="connsiteX54" fmla="*/ 531401 w 1504382"/>
                  <a:gd name="connsiteY54" fmla="*/ 1270862 h 1594630"/>
                  <a:gd name="connsiteX55" fmla="*/ 543572 w 1504382"/>
                  <a:gd name="connsiteY55" fmla="*/ 1273847 h 1594630"/>
                  <a:gd name="connsiteX56" fmla="*/ 547017 w 1504382"/>
                  <a:gd name="connsiteY56" fmla="*/ 1295204 h 1594630"/>
                  <a:gd name="connsiteX57" fmla="*/ 401651 w 1504382"/>
                  <a:gd name="connsiteY57" fmla="*/ 1398775 h 1594630"/>
                  <a:gd name="connsiteX58" fmla="*/ 375931 w 1504382"/>
                  <a:gd name="connsiteY58" fmla="*/ 1415998 h 1594630"/>
                  <a:gd name="connsiteX59" fmla="*/ 351358 w 1504382"/>
                  <a:gd name="connsiteY59" fmla="*/ 1432762 h 1594630"/>
                  <a:gd name="connsiteX60" fmla="*/ 329083 w 1504382"/>
                  <a:gd name="connsiteY60" fmla="*/ 1468357 h 1594630"/>
                  <a:gd name="connsiteX61" fmla="*/ 324720 w 1504382"/>
                  <a:gd name="connsiteY61" fmla="*/ 1541614 h 1594630"/>
                  <a:gd name="connsiteX62" fmla="*/ 340565 w 1504382"/>
                  <a:gd name="connsiteY62" fmla="*/ 1564579 h 1594630"/>
                  <a:gd name="connsiteX63" fmla="*/ 372256 w 1504382"/>
                  <a:gd name="connsiteY63" fmla="*/ 1563890 h 1594630"/>
                  <a:gd name="connsiteX64" fmla="*/ 396599 w 1504382"/>
                  <a:gd name="connsiteY64" fmla="*/ 1557689 h 1594630"/>
                  <a:gd name="connsiteX65" fmla="*/ 396369 w 1504382"/>
                  <a:gd name="connsiteY65" fmla="*/ 1559756 h 1594630"/>
                  <a:gd name="connsiteX66" fmla="*/ 413133 w 1504382"/>
                  <a:gd name="connsiteY66" fmla="*/ 1592825 h 1594630"/>
                  <a:gd name="connsiteX67" fmla="*/ 519919 w 1504382"/>
                  <a:gd name="connsiteY67" fmla="*/ 1582491 h 1594630"/>
                  <a:gd name="connsiteX68" fmla="*/ 544261 w 1504382"/>
                  <a:gd name="connsiteY68" fmla="*/ 1577669 h 1594630"/>
                  <a:gd name="connsiteX69" fmla="*/ 1503385 w 1504382"/>
                  <a:gd name="connsiteY69" fmla="*/ 1569052 h 1594630"/>
                  <a:gd name="connsiteX70" fmla="*/ 1504382 w 1504382"/>
                  <a:gd name="connsiteY70" fmla="*/ 1556426 h 1594630"/>
                  <a:gd name="connsiteX71" fmla="*/ 1497751 w 1504382"/>
                  <a:gd name="connsiteY71" fmla="*/ 1472491 h 1594630"/>
                  <a:gd name="connsiteX72" fmla="*/ 1444244 w 1504382"/>
                  <a:gd name="connsiteY72" fmla="*/ 1240319 h 1594630"/>
                  <a:gd name="connsiteX73" fmla="*/ 1420131 w 1504382"/>
                  <a:gd name="connsiteY73" fmla="*/ 950046 h 1594630"/>
                  <a:gd name="connsiteX74" fmla="*/ 1393492 w 1504382"/>
                  <a:gd name="connsiteY74" fmla="*/ 736934 h 1594630"/>
                  <a:gd name="connsiteX75" fmla="*/ 1295893 w 1504382"/>
                  <a:gd name="connsiteY75" fmla="*/ 546328 h 1594630"/>
                  <a:gd name="connsiteX76" fmla="*/ 1242385 w 1504382"/>
                  <a:gd name="connsiteY76" fmla="*/ 456766 h 1594630"/>
                  <a:gd name="connsiteX77" fmla="*/ 1221717 w 1504382"/>
                  <a:gd name="connsiteY77" fmla="*/ 386035 h 1594630"/>
                  <a:gd name="connsiteX78" fmla="*/ 1066246 w 1504382"/>
                  <a:gd name="connsiteY78" fmla="*/ 122401 h 1594630"/>
                  <a:gd name="connsiteX79" fmla="*/ 1046727 w 1504382"/>
                  <a:gd name="connsiteY79" fmla="*/ 108393 h 1594630"/>
                  <a:gd name="connsiteX80" fmla="*/ 1018021 w 1504382"/>
                  <a:gd name="connsiteY80" fmla="*/ 53967 h 1594630"/>
                  <a:gd name="connsiteX81" fmla="*/ 994367 w 1504382"/>
                  <a:gd name="connsiteY81" fmla="*/ 11712 h 1594630"/>
                  <a:gd name="connsiteX82" fmla="*/ 975077 w 1504382"/>
                  <a:gd name="connsiteY82" fmla="*/ 0 h 1594630"/>
                  <a:gd name="connsiteX0" fmla="*/ 975077 w 1504382"/>
                  <a:gd name="connsiteY0" fmla="*/ 0 h 1594630"/>
                  <a:gd name="connsiteX1" fmla="*/ 910776 w 1504382"/>
                  <a:gd name="connsiteY1" fmla="*/ 0 h 1594630"/>
                  <a:gd name="connsiteX2" fmla="*/ 870129 w 1504382"/>
                  <a:gd name="connsiteY2" fmla="*/ 13549 h 1594630"/>
                  <a:gd name="connsiteX3" fmla="*/ 795723 w 1504382"/>
                  <a:gd name="connsiteY3" fmla="*/ 17683 h 1594630"/>
                  <a:gd name="connsiteX4" fmla="*/ 602132 w 1504382"/>
                  <a:gd name="connsiteY4" fmla="*/ 95073 h 1594630"/>
                  <a:gd name="connsiteX5" fmla="*/ 562174 w 1504382"/>
                  <a:gd name="connsiteY5" fmla="*/ 126076 h 1594630"/>
                  <a:gd name="connsiteX6" fmla="*/ 541505 w 1504382"/>
                  <a:gd name="connsiteY6" fmla="*/ 175450 h 1594630"/>
                  <a:gd name="connsiteX7" fmla="*/ 545409 w 1504382"/>
                  <a:gd name="connsiteY7" fmla="*/ 200481 h 1594630"/>
                  <a:gd name="connsiteX8" fmla="*/ 499250 w 1504382"/>
                  <a:gd name="connsiteY8" fmla="*/ 294866 h 1594630"/>
                  <a:gd name="connsiteX9" fmla="*/ 421860 w 1504382"/>
                  <a:gd name="connsiteY9" fmla="*/ 339417 h 1594630"/>
                  <a:gd name="connsiteX10" fmla="*/ 411755 w 1504382"/>
                  <a:gd name="connsiteY10" fmla="*/ 406244 h 1594630"/>
                  <a:gd name="connsiteX11" fmla="*/ 454010 w 1504382"/>
                  <a:gd name="connsiteY11" fmla="*/ 449877 h 1594630"/>
                  <a:gd name="connsiteX12" fmla="*/ 533468 w 1504382"/>
                  <a:gd name="connsiteY12" fmla="*/ 471693 h 1594630"/>
                  <a:gd name="connsiteX13" fmla="*/ 571359 w 1504382"/>
                  <a:gd name="connsiteY13" fmla="*/ 448499 h 1594630"/>
                  <a:gd name="connsiteX14" fmla="*/ 589272 w 1504382"/>
                  <a:gd name="connsiteY14" fmla="*/ 433802 h 1594630"/>
                  <a:gd name="connsiteX15" fmla="*/ 607643 w 1504382"/>
                  <a:gd name="connsiteY15" fmla="*/ 439772 h 1594630"/>
                  <a:gd name="connsiteX16" fmla="*/ 599606 w 1504382"/>
                  <a:gd name="connsiteY16" fmla="*/ 456307 h 1594630"/>
                  <a:gd name="connsiteX17" fmla="*/ 551839 w 1504382"/>
                  <a:gd name="connsiteY17" fmla="*/ 478812 h 1594630"/>
                  <a:gd name="connsiteX18" fmla="*/ 528875 w 1504382"/>
                  <a:gd name="connsiteY18" fmla="*/ 503155 h 1594630"/>
                  <a:gd name="connsiteX19" fmla="*/ 559188 w 1504382"/>
                  <a:gd name="connsiteY19" fmla="*/ 540128 h 1594630"/>
                  <a:gd name="connsiteX20" fmla="*/ 611548 w 1504382"/>
                  <a:gd name="connsiteY20" fmla="*/ 537142 h 1594630"/>
                  <a:gd name="connsiteX21" fmla="*/ 635201 w 1504382"/>
                  <a:gd name="connsiteY21" fmla="*/ 533468 h 1594630"/>
                  <a:gd name="connsiteX22" fmla="*/ 653113 w 1504382"/>
                  <a:gd name="connsiteY22" fmla="*/ 538061 h 1594630"/>
                  <a:gd name="connsiteX23" fmla="*/ 654262 w 1504382"/>
                  <a:gd name="connsiteY23" fmla="*/ 560336 h 1594630"/>
                  <a:gd name="connsiteX24" fmla="*/ 640942 w 1504382"/>
                  <a:gd name="connsiteY24" fmla="*/ 575493 h 1594630"/>
                  <a:gd name="connsiteX25" fmla="*/ 529104 w 1504382"/>
                  <a:gd name="connsiteY25" fmla="*/ 699272 h 1594630"/>
                  <a:gd name="connsiteX26" fmla="*/ 504303 w 1504382"/>
                  <a:gd name="connsiteY26" fmla="*/ 764032 h 1594630"/>
                  <a:gd name="connsiteX27" fmla="*/ 469626 w 1504382"/>
                  <a:gd name="connsiteY27" fmla="*/ 805139 h 1594630"/>
                  <a:gd name="connsiteX28" fmla="*/ 302674 w 1504382"/>
                  <a:gd name="connsiteY28" fmla="*/ 902739 h 1594630"/>
                  <a:gd name="connsiteX29" fmla="*/ 175220 w 1504382"/>
                  <a:gd name="connsiteY29" fmla="*/ 992301 h 1594630"/>
                  <a:gd name="connsiteX30" fmla="*/ 88414 w 1504382"/>
                  <a:gd name="connsiteY30" fmla="*/ 1090360 h 1594630"/>
                  <a:gd name="connsiteX31" fmla="*/ 5282 w 1504382"/>
                  <a:gd name="connsiteY31" fmla="*/ 1293137 h 1594630"/>
                  <a:gd name="connsiteX32" fmla="*/ 0 w 1504382"/>
                  <a:gd name="connsiteY32" fmla="*/ 1303012 h 1594630"/>
                  <a:gd name="connsiteX33" fmla="*/ 0 w 1504382"/>
                  <a:gd name="connsiteY33" fmla="*/ 1378795 h 1594630"/>
                  <a:gd name="connsiteX34" fmla="*/ 30313 w 1504382"/>
                  <a:gd name="connsiteY34" fmla="*/ 1362720 h 1594630"/>
                  <a:gd name="connsiteX35" fmla="*/ 30543 w 1504382"/>
                  <a:gd name="connsiteY35" fmla="*/ 1387751 h 1594630"/>
                  <a:gd name="connsiteX36" fmla="*/ 39729 w 1504382"/>
                  <a:gd name="connsiteY36" fmla="*/ 1427710 h 1594630"/>
                  <a:gd name="connsiteX37" fmla="*/ 52130 w 1504382"/>
                  <a:gd name="connsiteY37" fmla="*/ 1435977 h 1594630"/>
                  <a:gd name="connsiteX38" fmla="*/ 60626 w 1504382"/>
                  <a:gd name="connsiteY38" fmla="*/ 1425183 h 1594630"/>
                  <a:gd name="connsiteX39" fmla="*/ 64301 w 1504382"/>
                  <a:gd name="connsiteY39" fmla="*/ 1413931 h 1594630"/>
                  <a:gd name="connsiteX40" fmla="*/ 67975 w 1504382"/>
                  <a:gd name="connsiteY40" fmla="*/ 1430925 h 1594630"/>
                  <a:gd name="connsiteX41" fmla="*/ 76013 w 1504382"/>
                  <a:gd name="connsiteY41" fmla="*/ 1441029 h 1594630"/>
                  <a:gd name="connsiteX42" fmla="*/ 88414 w 1504382"/>
                  <a:gd name="connsiteY42" fmla="*/ 1431614 h 1594630"/>
                  <a:gd name="connsiteX43" fmla="*/ 94384 w 1504382"/>
                  <a:gd name="connsiteY43" fmla="*/ 1408419 h 1594630"/>
                  <a:gd name="connsiteX44" fmla="*/ 99896 w 1504382"/>
                  <a:gd name="connsiteY44" fmla="*/ 1398085 h 1594630"/>
                  <a:gd name="connsiteX45" fmla="*/ 108393 w 1504382"/>
                  <a:gd name="connsiteY45" fmla="*/ 1410946 h 1594630"/>
                  <a:gd name="connsiteX46" fmla="*/ 126305 w 1504382"/>
                  <a:gd name="connsiteY46" fmla="*/ 1413012 h 1594630"/>
                  <a:gd name="connsiteX47" fmla="*/ 135721 w 1504382"/>
                  <a:gd name="connsiteY47" fmla="*/ 1392344 h 1594630"/>
                  <a:gd name="connsiteX48" fmla="*/ 158226 w 1504382"/>
                  <a:gd name="connsiteY48" fmla="*/ 1370069 h 1594630"/>
                  <a:gd name="connsiteX49" fmla="*/ 202318 w 1504382"/>
                  <a:gd name="connsiteY49" fmla="*/ 1329192 h 1594630"/>
                  <a:gd name="connsiteX50" fmla="*/ 213341 w 1504382"/>
                  <a:gd name="connsiteY50" fmla="*/ 1287166 h 1594630"/>
                  <a:gd name="connsiteX51" fmla="*/ 217475 w 1504382"/>
                  <a:gd name="connsiteY51" fmla="*/ 1270402 h 1594630"/>
                  <a:gd name="connsiteX52" fmla="*/ 244343 w 1504382"/>
                  <a:gd name="connsiteY52" fmla="*/ 1249964 h 1594630"/>
                  <a:gd name="connsiteX53" fmla="*/ 338269 w 1504382"/>
                  <a:gd name="connsiteY53" fmla="*/ 1253408 h 1594630"/>
                  <a:gd name="connsiteX54" fmla="*/ 531401 w 1504382"/>
                  <a:gd name="connsiteY54" fmla="*/ 1270862 h 1594630"/>
                  <a:gd name="connsiteX55" fmla="*/ 543572 w 1504382"/>
                  <a:gd name="connsiteY55" fmla="*/ 1273847 h 1594630"/>
                  <a:gd name="connsiteX56" fmla="*/ 547017 w 1504382"/>
                  <a:gd name="connsiteY56" fmla="*/ 1295204 h 1594630"/>
                  <a:gd name="connsiteX57" fmla="*/ 401651 w 1504382"/>
                  <a:gd name="connsiteY57" fmla="*/ 1398775 h 1594630"/>
                  <a:gd name="connsiteX58" fmla="*/ 375931 w 1504382"/>
                  <a:gd name="connsiteY58" fmla="*/ 1415998 h 1594630"/>
                  <a:gd name="connsiteX59" fmla="*/ 351358 w 1504382"/>
                  <a:gd name="connsiteY59" fmla="*/ 1432762 h 1594630"/>
                  <a:gd name="connsiteX60" fmla="*/ 329083 w 1504382"/>
                  <a:gd name="connsiteY60" fmla="*/ 1468357 h 1594630"/>
                  <a:gd name="connsiteX61" fmla="*/ 324720 w 1504382"/>
                  <a:gd name="connsiteY61" fmla="*/ 1541614 h 1594630"/>
                  <a:gd name="connsiteX62" fmla="*/ 340565 w 1504382"/>
                  <a:gd name="connsiteY62" fmla="*/ 1564579 h 1594630"/>
                  <a:gd name="connsiteX63" fmla="*/ 372256 w 1504382"/>
                  <a:gd name="connsiteY63" fmla="*/ 1563890 h 1594630"/>
                  <a:gd name="connsiteX64" fmla="*/ 396599 w 1504382"/>
                  <a:gd name="connsiteY64" fmla="*/ 1557689 h 1594630"/>
                  <a:gd name="connsiteX65" fmla="*/ 396369 w 1504382"/>
                  <a:gd name="connsiteY65" fmla="*/ 1559756 h 1594630"/>
                  <a:gd name="connsiteX66" fmla="*/ 413133 w 1504382"/>
                  <a:gd name="connsiteY66" fmla="*/ 1592825 h 1594630"/>
                  <a:gd name="connsiteX67" fmla="*/ 519919 w 1504382"/>
                  <a:gd name="connsiteY67" fmla="*/ 1582491 h 1594630"/>
                  <a:gd name="connsiteX68" fmla="*/ 1503385 w 1504382"/>
                  <a:gd name="connsiteY68" fmla="*/ 1569052 h 1594630"/>
                  <a:gd name="connsiteX69" fmla="*/ 1504382 w 1504382"/>
                  <a:gd name="connsiteY69" fmla="*/ 1556426 h 1594630"/>
                  <a:gd name="connsiteX70" fmla="*/ 1497751 w 1504382"/>
                  <a:gd name="connsiteY70" fmla="*/ 1472491 h 1594630"/>
                  <a:gd name="connsiteX71" fmla="*/ 1444244 w 1504382"/>
                  <a:gd name="connsiteY71" fmla="*/ 1240319 h 1594630"/>
                  <a:gd name="connsiteX72" fmla="*/ 1420131 w 1504382"/>
                  <a:gd name="connsiteY72" fmla="*/ 950046 h 1594630"/>
                  <a:gd name="connsiteX73" fmla="*/ 1393492 w 1504382"/>
                  <a:gd name="connsiteY73" fmla="*/ 736934 h 1594630"/>
                  <a:gd name="connsiteX74" fmla="*/ 1295893 w 1504382"/>
                  <a:gd name="connsiteY74" fmla="*/ 546328 h 1594630"/>
                  <a:gd name="connsiteX75" fmla="*/ 1242385 w 1504382"/>
                  <a:gd name="connsiteY75" fmla="*/ 456766 h 1594630"/>
                  <a:gd name="connsiteX76" fmla="*/ 1221717 w 1504382"/>
                  <a:gd name="connsiteY76" fmla="*/ 386035 h 1594630"/>
                  <a:gd name="connsiteX77" fmla="*/ 1066246 w 1504382"/>
                  <a:gd name="connsiteY77" fmla="*/ 122401 h 1594630"/>
                  <a:gd name="connsiteX78" fmla="*/ 1046727 w 1504382"/>
                  <a:gd name="connsiteY78" fmla="*/ 108393 h 1594630"/>
                  <a:gd name="connsiteX79" fmla="*/ 1018021 w 1504382"/>
                  <a:gd name="connsiteY79" fmla="*/ 53967 h 1594630"/>
                  <a:gd name="connsiteX80" fmla="*/ 994367 w 1504382"/>
                  <a:gd name="connsiteY80" fmla="*/ 11712 h 1594630"/>
                  <a:gd name="connsiteX81" fmla="*/ 975077 w 1504382"/>
                  <a:gd name="connsiteY81" fmla="*/ 0 h 1594630"/>
                  <a:gd name="connsiteX0" fmla="*/ 975077 w 1504382"/>
                  <a:gd name="connsiteY0" fmla="*/ 0 h 1594364"/>
                  <a:gd name="connsiteX1" fmla="*/ 910776 w 1504382"/>
                  <a:gd name="connsiteY1" fmla="*/ 0 h 1594364"/>
                  <a:gd name="connsiteX2" fmla="*/ 870129 w 1504382"/>
                  <a:gd name="connsiteY2" fmla="*/ 13549 h 1594364"/>
                  <a:gd name="connsiteX3" fmla="*/ 795723 w 1504382"/>
                  <a:gd name="connsiteY3" fmla="*/ 17683 h 1594364"/>
                  <a:gd name="connsiteX4" fmla="*/ 602132 w 1504382"/>
                  <a:gd name="connsiteY4" fmla="*/ 95073 h 1594364"/>
                  <a:gd name="connsiteX5" fmla="*/ 562174 w 1504382"/>
                  <a:gd name="connsiteY5" fmla="*/ 126076 h 1594364"/>
                  <a:gd name="connsiteX6" fmla="*/ 541505 w 1504382"/>
                  <a:gd name="connsiteY6" fmla="*/ 175450 h 1594364"/>
                  <a:gd name="connsiteX7" fmla="*/ 545409 w 1504382"/>
                  <a:gd name="connsiteY7" fmla="*/ 200481 h 1594364"/>
                  <a:gd name="connsiteX8" fmla="*/ 499250 w 1504382"/>
                  <a:gd name="connsiteY8" fmla="*/ 294866 h 1594364"/>
                  <a:gd name="connsiteX9" fmla="*/ 421860 w 1504382"/>
                  <a:gd name="connsiteY9" fmla="*/ 339417 h 1594364"/>
                  <a:gd name="connsiteX10" fmla="*/ 411755 w 1504382"/>
                  <a:gd name="connsiteY10" fmla="*/ 406244 h 1594364"/>
                  <a:gd name="connsiteX11" fmla="*/ 454010 w 1504382"/>
                  <a:gd name="connsiteY11" fmla="*/ 449877 h 1594364"/>
                  <a:gd name="connsiteX12" fmla="*/ 533468 w 1504382"/>
                  <a:gd name="connsiteY12" fmla="*/ 471693 h 1594364"/>
                  <a:gd name="connsiteX13" fmla="*/ 571359 w 1504382"/>
                  <a:gd name="connsiteY13" fmla="*/ 448499 h 1594364"/>
                  <a:gd name="connsiteX14" fmla="*/ 589272 w 1504382"/>
                  <a:gd name="connsiteY14" fmla="*/ 433802 h 1594364"/>
                  <a:gd name="connsiteX15" fmla="*/ 607643 w 1504382"/>
                  <a:gd name="connsiteY15" fmla="*/ 439772 h 1594364"/>
                  <a:gd name="connsiteX16" fmla="*/ 599606 w 1504382"/>
                  <a:gd name="connsiteY16" fmla="*/ 456307 h 1594364"/>
                  <a:gd name="connsiteX17" fmla="*/ 551839 w 1504382"/>
                  <a:gd name="connsiteY17" fmla="*/ 478812 h 1594364"/>
                  <a:gd name="connsiteX18" fmla="*/ 528875 w 1504382"/>
                  <a:gd name="connsiteY18" fmla="*/ 503155 h 1594364"/>
                  <a:gd name="connsiteX19" fmla="*/ 559188 w 1504382"/>
                  <a:gd name="connsiteY19" fmla="*/ 540128 h 1594364"/>
                  <a:gd name="connsiteX20" fmla="*/ 611548 w 1504382"/>
                  <a:gd name="connsiteY20" fmla="*/ 537142 h 1594364"/>
                  <a:gd name="connsiteX21" fmla="*/ 635201 w 1504382"/>
                  <a:gd name="connsiteY21" fmla="*/ 533468 h 1594364"/>
                  <a:gd name="connsiteX22" fmla="*/ 653113 w 1504382"/>
                  <a:gd name="connsiteY22" fmla="*/ 538061 h 1594364"/>
                  <a:gd name="connsiteX23" fmla="*/ 654262 w 1504382"/>
                  <a:gd name="connsiteY23" fmla="*/ 560336 h 1594364"/>
                  <a:gd name="connsiteX24" fmla="*/ 640942 w 1504382"/>
                  <a:gd name="connsiteY24" fmla="*/ 575493 h 1594364"/>
                  <a:gd name="connsiteX25" fmla="*/ 529104 w 1504382"/>
                  <a:gd name="connsiteY25" fmla="*/ 699272 h 1594364"/>
                  <a:gd name="connsiteX26" fmla="*/ 504303 w 1504382"/>
                  <a:gd name="connsiteY26" fmla="*/ 764032 h 1594364"/>
                  <a:gd name="connsiteX27" fmla="*/ 469626 w 1504382"/>
                  <a:gd name="connsiteY27" fmla="*/ 805139 h 1594364"/>
                  <a:gd name="connsiteX28" fmla="*/ 302674 w 1504382"/>
                  <a:gd name="connsiteY28" fmla="*/ 902739 h 1594364"/>
                  <a:gd name="connsiteX29" fmla="*/ 175220 w 1504382"/>
                  <a:gd name="connsiteY29" fmla="*/ 992301 h 1594364"/>
                  <a:gd name="connsiteX30" fmla="*/ 88414 w 1504382"/>
                  <a:gd name="connsiteY30" fmla="*/ 1090360 h 1594364"/>
                  <a:gd name="connsiteX31" fmla="*/ 5282 w 1504382"/>
                  <a:gd name="connsiteY31" fmla="*/ 1293137 h 1594364"/>
                  <a:gd name="connsiteX32" fmla="*/ 0 w 1504382"/>
                  <a:gd name="connsiteY32" fmla="*/ 1303012 h 1594364"/>
                  <a:gd name="connsiteX33" fmla="*/ 0 w 1504382"/>
                  <a:gd name="connsiteY33" fmla="*/ 1378795 h 1594364"/>
                  <a:gd name="connsiteX34" fmla="*/ 30313 w 1504382"/>
                  <a:gd name="connsiteY34" fmla="*/ 1362720 h 1594364"/>
                  <a:gd name="connsiteX35" fmla="*/ 30543 w 1504382"/>
                  <a:gd name="connsiteY35" fmla="*/ 1387751 h 1594364"/>
                  <a:gd name="connsiteX36" fmla="*/ 39729 w 1504382"/>
                  <a:gd name="connsiteY36" fmla="*/ 1427710 h 1594364"/>
                  <a:gd name="connsiteX37" fmla="*/ 52130 w 1504382"/>
                  <a:gd name="connsiteY37" fmla="*/ 1435977 h 1594364"/>
                  <a:gd name="connsiteX38" fmla="*/ 60626 w 1504382"/>
                  <a:gd name="connsiteY38" fmla="*/ 1425183 h 1594364"/>
                  <a:gd name="connsiteX39" fmla="*/ 64301 w 1504382"/>
                  <a:gd name="connsiteY39" fmla="*/ 1413931 h 1594364"/>
                  <a:gd name="connsiteX40" fmla="*/ 67975 w 1504382"/>
                  <a:gd name="connsiteY40" fmla="*/ 1430925 h 1594364"/>
                  <a:gd name="connsiteX41" fmla="*/ 76013 w 1504382"/>
                  <a:gd name="connsiteY41" fmla="*/ 1441029 h 1594364"/>
                  <a:gd name="connsiteX42" fmla="*/ 88414 w 1504382"/>
                  <a:gd name="connsiteY42" fmla="*/ 1431614 h 1594364"/>
                  <a:gd name="connsiteX43" fmla="*/ 94384 w 1504382"/>
                  <a:gd name="connsiteY43" fmla="*/ 1408419 h 1594364"/>
                  <a:gd name="connsiteX44" fmla="*/ 99896 w 1504382"/>
                  <a:gd name="connsiteY44" fmla="*/ 1398085 h 1594364"/>
                  <a:gd name="connsiteX45" fmla="*/ 108393 w 1504382"/>
                  <a:gd name="connsiteY45" fmla="*/ 1410946 h 1594364"/>
                  <a:gd name="connsiteX46" fmla="*/ 126305 w 1504382"/>
                  <a:gd name="connsiteY46" fmla="*/ 1413012 h 1594364"/>
                  <a:gd name="connsiteX47" fmla="*/ 135721 w 1504382"/>
                  <a:gd name="connsiteY47" fmla="*/ 1392344 h 1594364"/>
                  <a:gd name="connsiteX48" fmla="*/ 158226 w 1504382"/>
                  <a:gd name="connsiteY48" fmla="*/ 1370069 h 1594364"/>
                  <a:gd name="connsiteX49" fmla="*/ 202318 w 1504382"/>
                  <a:gd name="connsiteY49" fmla="*/ 1329192 h 1594364"/>
                  <a:gd name="connsiteX50" fmla="*/ 213341 w 1504382"/>
                  <a:gd name="connsiteY50" fmla="*/ 1287166 h 1594364"/>
                  <a:gd name="connsiteX51" fmla="*/ 217475 w 1504382"/>
                  <a:gd name="connsiteY51" fmla="*/ 1270402 h 1594364"/>
                  <a:gd name="connsiteX52" fmla="*/ 244343 w 1504382"/>
                  <a:gd name="connsiteY52" fmla="*/ 1249964 h 1594364"/>
                  <a:gd name="connsiteX53" fmla="*/ 338269 w 1504382"/>
                  <a:gd name="connsiteY53" fmla="*/ 1253408 h 1594364"/>
                  <a:gd name="connsiteX54" fmla="*/ 531401 w 1504382"/>
                  <a:gd name="connsiteY54" fmla="*/ 1270862 h 1594364"/>
                  <a:gd name="connsiteX55" fmla="*/ 543572 w 1504382"/>
                  <a:gd name="connsiteY55" fmla="*/ 1273847 h 1594364"/>
                  <a:gd name="connsiteX56" fmla="*/ 547017 w 1504382"/>
                  <a:gd name="connsiteY56" fmla="*/ 1295204 h 1594364"/>
                  <a:gd name="connsiteX57" fmla="*/ 401651 w 1504382"/>
                  <a:gd name="connsiteY57" fmla="*/ 1398775 h 1594364"/>
                  <a:gd name="connsiteX58" fmla="*/ 375931 w 1504382"/>
                  <a:gd name="connsiteY58" fmla="*/ 1415998 h 1594364"/>
                  <a:gd name="connsiteX59" fmla="*/ 351358 w 1504382"/>
                  <a:gd name="connsiteY59" fmla="*/ 1432762 h 1594364"/>
                  <a:gd name="connsiteX60" fmla="*/ 329083 w 1504382"/>
                  <a:gd name="connsiteY60" fmla="*/ 1468357 h 1594364"/>
                  <a:gd name="connsiteX61" fmla="*/ 324720 w 1504382"/>
                  <a:gd name="connsiteY61" fmla="*/ 1541614 h 1594364"/>
                  <a:gd name="connsiteX62" fmla="*/ 340565 w 1504382"/>
                  <a:gd name="connsiteY62" fmla="*/ 1564579 h 1594364"/>
                  <a:gd name="connsiteX63" fmla="*/ 372256 w 1504382"/>
                  <a:gd name="connsiteY63" fmla="*/ 1563890 h 1594364"/>
                  <a:gd name="connsiteX64" fmla="*/ 396599 w 1504382"/>
                  <a:gd name="connsiteY64" fmla="*/ 1557689 h 1594364"/>
                  <a:gd name="connsiteX65" fmla="*/ 396369 w 1504382"/>
                  <a:gd name="connsiteY65" fmla="*/ 1559756 h 1594364"/>
                  <a:gd name="connsiteX66" fmla="*/ 413133 w 1504382"/>
                  <a:gd name="connsiteY66" fmla="*/ 1592825 h 1594364"/>
                  <a:gd name="connsiteX67" fmla="*/ 585321 w 1504382"/>
                  <a:gd name="connsiteY67" fmla="*/ 1518593 h 1594364"/>
                  <a:gd name="connsiteX68" fmla="*/ 1503385 w 1504382"/>
                  <a:gd name="connsiteY68" fmla="*/ 1569052 h 1594364"/>
                  <a:gd name="connsiteX69" fmla="*/ 1504382 w 1504382"/>
                  <a:gd name="connsiteY69" fmla="*/ 1556426 h 1594364"/>
                  <a:gd name="connsiteX70" fmla="*/ 1497751 w 1504382"/>
                  <a:gd name="connsiteY70" fmla="*/ 1472491 h 1594364"/>
                  <a:gd name="connsiteX71" fmla="*/ 1444244 w 1504382"/>
                  <a:gd name="connsiteY71" fmla="*/ 1240319 h 1594364"/>
                  <a:gd name="connsiteX72" fmla="*/ 1420131 w 1504382"/>
                  <a:gd name="connsiteY72" fmla="*/ 950046 h 1594364"/>
                  <a:gd name="connsiteX73" fmla="*/ 1393492 w 1504382"/>
                  <a:gd name="connsiteY73" fmla="*/ 736934 h 1594364"/>
                  <a:gd name="connsiteX74" fmla="*/ 1295893 w 1504382"/>
                  <a:gd name="connsiteY74" fmla="*/ 546328 h 1594364"/>
                  <a:gd name="connsiteX75" fmla="*/ 1242385 w 1504382"/>
                  <a:gd name="connsiteY75" fmla="*/ 456766 h 1594364"/>
                  <a:gd name="connsiteX76" fmla="*/ 1221717 w 1504382"/>
                  <a:gd name="connsiteY76" fmla="*/ 386035 h 1594364"/>
                  <a:gd name="connsiteX77" fmla="*/ 1066246 w 1504382"/>
                  <a:gd name="connsiteY77" fmla="*/ 122401 h 1594364"/>
                  <a:gd name="connsiteX78" fmla="*/ 1046727 w 1504382"/>
                  <a:gd name="connsiteY78" fmla="*/ 108393 h 1594364"/>
                  <a:gd name="connsiteX79" fmla="*/ 1018021 w 1504382"/>
                  <a:gd name="connsiteY79" fmla="*/ 53967 h 1594364"/>
                  <a:gd name="connsiteX80" fmla="*/ 994367 w 1504382"/>
                  <a:gd name="connsiteY80" fmla="*/ 11712 h 1594364"/>
                  <a:gd name="connsiteX81" fmla="*/ 975077 w 1504382"/>
                  <a:gd name="connsiteY81" fmla="*/ 0 h 1594364"/>
                  <a:gd name="connsiteX0" fmla="*/ 975077 w 1504382"/>
                  <a:gd name="connsiteY0" fmla="*/ 0 h 1593093"/>
                  <a:gd name="connsiteX1" fmla="*/ 910776 w 1504382"/>
                  <a:gd name="connsiteY1" fmla="*/ 0 h 1593093"/>
                  <a:gd name="connsiteX2" fmla="*/ 870129 w 1504382"/>
                  <a:gd name="connsiteY2" fmla="*/ 13549 h 1593093"/>
                  <a:gd name="connsiteX3" fmla="*/ 795723 w 1504382"/>
                  <a:gd name="connsiteY3" fmla="*/ 17683 h 1593093"/>
                  <a:gd name="connsiteX4" fmla="*/ 602132 w 1504382"/>
                  <a:gd name="connsiteY4" fmla="*/ 95073 h 1593093"/>
                  <a:gd name="connsiteX5" fmla="*/ 562174 w 1504382"/>
                  <a:gd name="connsiteY5" fmla="*/ 126076 h 1593093"/>
                  <a:gd name="connsiteX6" fmla="*/ 541505 w 1504382"/>
                  <a:gd name="connsiteY6" fmla="*/ 175450 h 1593093"/>
                  <a:gd name="connsiteX7" fmla="*/ 545409 w 1504382"/>
                  <a:gd name="connsiteY7" fmla="*/ 200481 h 1593093"/>
                  <a:gd name="connsiteX8" fmla="*/ 499250 w 1504382"/>
                  <a:gd name="connsiteY8" fmla="*/ 294866 h 1593093"/>
                  <a:gd name="connsiteX9" fmla="*/ 421860 w 1504382"/>
                  <a:gd name="connsiteY9" fmla="*/ 339417 h 1593093"/>
                  <a:gd name="connsiteX10" fmla="*/ 411755 w 1504382"/>
                  <a:gd name="connsiteY10" fmla="*/ 406244 h 1593093"/>
                  <a:gd name="connsiteX11" fmla="*/ 454010 w 1504382"/>
                  <a:gd name="connsiteY11" fmla="*/ 449877 h 1593093"/>
                  <a:gd name="connsiteX12" fmla="*/ 533468 w 1504382"/>
                  <a:gd name="connsiteY12" fmla="*/ 471693 h 1593093"/>
                  <a:gd name="connsiteX13" fmla="*/ 571359 w 1504382"/>
                  <a:gd name="connsiteY13" fmla="*/ 448499 h 1593093"/>
                  <a:gd name="connsiteX14" fmla="*/ 589272 w 1504382"/>
                  <a:gd name="connsiteY14" fmla="*/ 433802 h 1593093"/>
                  <a:gd name="connsiteX15" fmla="*/ 607643 w 1504382"/>
                  <a:gd name="connsiteY15" fmla="*/ 439772 h 1593093"/>
                  <a:gd name="connsiteX16" fmla="*/ 599606 w 1504382"/>
                  <a:gd name="connsiteY16" fmla="*/ 456307 h 1593093"/>
                  <a:gd name="connsiteX17" fmla="*/ 551839 w 1504382"/>
                  <a:gd name="connsiteY17" fmla="*/ 478812 h 1593093"/>
                  <a:gd name="connsiteX18" fmla="*/ 528875 w 1504382"/>
                  <a:gd name="connsiteY18" fmla="*/ 503155 h 1593093"/>
                  <a:gd name="connsiteX19" fmla="*/ 559188 w 1504382"/>
                  <a:gd name="connsiteY19" fmla="*/ 540128 h 1593093"/>
                  <a:gd name="connsiteX20" fmla="*/ 611548 w 1504382"/>
                  <a:gd name="connsiteY20" fmla="*/ 537142 h 1593093"/>
                  <a:gd name="connsiteX21" fmla="*/ 635201 w 1504382"/>
                  <a:gd name="connsiteY21" fmla="*/ 533468 h 1593093"/>
                  <a:gd name="connsiteX22" fmla="*/ 653113 w 1504382"/>
                  <a:gd name="connsiteY22" fmla="*/ 538061 h 1593093"/>
                  <a:gd name="connsiteX23" fmla="*/ 654262 w 1504382"/>
                  <a:gd name="connsiteY23" fmla="*/ 560336 h 1593093"/>
                  <a:gd name="connsiteX24" fmla="*/ 640942 w 1504382"/>
                  <a:gd name="connsiteY24" fmla="*/ 575493 h 1593093"/>
                  <a:gd name="connsiteX25" fmla="*/ 529104 w 1504382"/>
                  <a:gd name="connsiteY25" fmla="*/ 699272 h 1593093"/>
                  <a:gd name="connsiteX26" fmla="*/ 504303 w 1504382"/>
                  <a:gd name="connsiteY26" fmla="*/ 764032 h 1593093"/>
                  <a:gd name="connsiteX27" fmla="*/ 469626 w 1504382"/>
                  <a:gd name="connsiteY27" fmla="*/ 805139 h 1593093"/>
                  <a:gd name="connsiteX28" fmla="*/ 302674 w 1504382"/>
                  <a:gd name="connsiteY28" fmla="*/ 902739 h 1593093"/>
                  <a:gd name="connsiteX29" fmla="*/ 175220 w 1504382"/>
                  <a:gd name="connsiteY29" fmla="*/ 992301 h 1593093"/>
                  <a:gd name="connsiteX30" fmla="*/ 88414 w 1504382"/>
                  <a:gd name="connsiteY30" fmla="*/ 1090360 h 1593093"/>
                  <a:gd name="connsiteX31" fmla="*/ 5282 w 1504382"/>
                  <a:gd name="connsiteY31" fmla="*/ 1293137 h 1593093"/>
                  <a:gd name="connsiteX32" fmla="*/ 0 w 1504382"/>
                  <a:gd name="connsiteY32" fmla="*/ 1303012 h 1593093"/>
                  <a:gd name="connsiteX33" fmla="*/ 0 w 1504382"/>
                  <a:gd name="connsiteY33" fmla="*/ 1378795 h 1593093"/>
                  <a:gd name="connsiteX34" fmla="*/ 30313 w 1504382"/>
                  <a:gd name="connsiteY34" fmla="*/ 1362720 h 1593093"/>
                  <a:gd name="connsiteX35" fmla="*/ 30543 w 1504382"/>
                  <a:gd name="connsiteY35" fmla="*/ 1387751 h 1593093"/>
                  <a:gd name="connsiteX36" fmla="*/ 39729 w 1504382"/>
                  <a:gd name="connsiteY36" fmla="*/ 1427710 h 1593093"/>
                  <a:gd name="connsiteX37" fmla="*/ 52130 w 1504382"/>
                  <a:gd name="connsiteY37" fmla="*/ 1435977 h 1593093"/>
                  <a:gd name="connsiteX38" fmla="*/ 60626 w 1504382"/>
                  <a:gd name="connsiteY38" fmla="*/ 1425183 h 1593093"/>
                  <a:gd name="connsiteX39" fmla="*/ 64301 w 1504382"/>
                  <a:gd name="connsiteY39" fmla="*/ 1413931 h 1593093"/>
                  <a:gd name="connsiteX40" fmla="*/ 67975 w 1504382"/>
                  <a:gd name="connsiteY40" fmla="*/ 1430925 h 1593093"/>
                  <a:gd name="connsiteX41" fmla="*/ 76013 w 1504382"/>
                  <a:gd name="connsiteY41" fmla="*/ 1441029 h 1593093"/>
                  <a:gd name="connsiteX42" fmla="*/ 88414 w 1504382"/>
                  <a:gd name="connsiteY42" fmla="*/ 1431614 h 1593093"/>
                  <a:gd name="connsiteX43" fmla="*/ 94384 w 1504382"/>
                  <a:gd name="connsiteY43" fmla="*/ 1408419 h 1593093"/>
                  <a:gd name="connsiteX44" fmla="*/ 99896 w 1504382"/>
                  <a:gd name="connsiteY44" fmla="*/ 1398085 h 1593093"/>
                  <a:gd name="connsiteX45" fmla="*/ 108393 w 1504382"/>
                  <a:gd name="connsiteY45" fmla="*/ 1410946 h 1593093"/>
                  <a:gd name="connsiteX46" fmla="*/ 126305 w 1504382"/>
                  <a:gd name="connsiteY46" fmla="*/ 1413012 h 1593093"/>
                  <a:gd name="connsiteX47" fmla="*/ 135721 w 1504382"/>
                  <a:gd name="connsiteY47" fmla="*/ 1392344 h 1593093"/>
                  <a:gd name="connsiteX48" fmla="*/ 158226 w 1504382"/>
                  <a:gd name="connsiteY48" fmla="*/ 1370069 h 1593093"/>
                  <a:gd name="connsiteX49" fmla="*/ 202318 w 1504382"/>
                  <a:gd name="connsiteY49" fmla="*/ 1329192 h 1593093"/>
                  <a:gd name="connsiteX50" fmla="*/ 213341 w 1504382"/>
                  <a:gd name="connsiteY50" fmla="*/ 1287166 h 1593093"/>
                  <a:gd name="connsiteX51" fmla="*/ 217475 w 1504382"/>
                  <a:gd name="connsiteY51" fmla="*/ 1270402 h 1593093"/>
                  <a:gd name="connsiteX52" fmla="*/ 244343 w 1504382"/>
                  <a:gd name="connsiteY52" fmla="*/ 1249964 h 1593093"/>
                  <a:gd name="connsiteX53" fmla="*/ 338269 w 1504382"/>
                  <a:gd name="connsiteY53" fmla="*/ 1253408 h 1593093"/>
                  <a:gd name="connsiteX54" fmla="*/ 531401 w 1504382"/>
                  <a:gd name="connsiteY54" fmla="*/ 1270862 h 1593093"/>
                  <a:gd name="connsiteX55" fmla="*/ 543572 w 1504382"/>
                  <a:gd name="connsiteY55" fmla="*/ 1273847 h 1593093"/>
                  <a:gd name="connsiteX56" fmla="*/ 547017 w 1504382"/>
                  <a:gd name="connsiteY56" fmla="*/ 1295204 h 1593093"/>
                  <a:gd name="connsiteX57" fmla="*/ 401651 w 1504382"/>
                  <a:gd name="connsiteY57" fmla="*/ 1398775 h 1593093"/>
                  <a:gd name="connsiteX58" fmla="*/ 375931 w 1504382"/>
                  <a:gd name="connsiteY58" fmla="*/ 1415998 h 1593093"/>
                  <a:gd name="connsiteX59" fmla="*/ 351358 w 1504382"/>
                  <a:gd name="connsiteY59" fmla="*/ 1432762 h 1593093"/>
                  <a:gd name="connsiteX60" fmla="*/ 329083 w 1504382"/>
                  <a:gd name="connsiteY60" fmla="*/ 1468357 h 1593093"/>
                  <a:gd name="connsiteX61" fmla="*/ 324720 w 1504382"/>
                  <a:gd name="connsiteY61" fmla="*/ 1541614 h 1593093"/>
                  <a:gd name="connsiteX62" fmla="*/ 340565 w 1504382"/>
                  <a:gd name="connsiteY62" fmla="*/ 1564579 h 1593093"/>
                  <a:gd name="connsiteX63" fmla="*/ 372256 w 1504382"/>
                  <a:gd name="connsiteY63" fmla="*/ 1563890 h 1593093"/>
                  <a:gd name="connsiteX64" fmla="*/ 396599 w 1504382"/>
                  <a:gd name="connsiteY64" fmla="*/ 1557689 h 1593093"/>
                  <a:gd name="connsiteX65" fmla="*/ 396369 w 1504382"/>
                  <a:gd name="connsiteY65" fmla="*/ 1559756 h 1593093"/>
                  <a:gd name="connsiteX66" fmla="*/ 413133 w 1504382"/>
                  <a:gd name="connsiteY66" fmla="*/ 1592825 h 1593093"/>
                  <a:gd name="connsiteX67" fmla="*/ 594470 w 1504382"/>
                  <a:gd name="connsiteY67" fmla="*/ 1546066 h 1593093"/>
                  <a:gd name="connsiteX68" fmla="*/ 1503385 w 1504382"/>
                  <a:gd name="connsiteY68" fmla="*/ 1569052 h 1593093"/>
                  <a:gd name="connsiteX69" fmla="*/ 1504382 w 1504382"/>
                  <a:gd name="connsiteY69" fmla="*/ 1556426 h 1593093"/>
                  <a:gd name="connsiteX70" fmla="*/ 1497751 w 1504382"/>
                  <a:gd name="connsiteY70" fmla="*/ 1472491 h 1593093"/>
                  <a:gd name="connsiteX71" fmla="*/ 1444244 w 1504382"/>
                  <a:gd name="connsiteY71" fmla="*/ 1240319 h 1593093"/>
                  <a:gd name="connsiteX72" fmla="*/ 1420131 w 1504382"/>
                  <a:gd name="connsiteY72" fmla="*/ 950046 h 1593093"/>
                  <a:gd name="connsiteX73" fmla="*/ 1393492 w 1504382"/>
                  <a:gd name="connsiteY73" fmla="*/ 736934 h 1593093"/>
                  <a:gd name="connsiteX74" fmla="*/ 1295893 w 1504382"/>
                  <a:gd name="connsiteY74" fmla="*/ 546328 h 1593093"/>
                  <a:gd name="connsiteX75" fmla="*/ 1242385 w 1504382"/>
                  <a:gd name="connsiteY75" fmla="*/ 456766 h 1593093"/>
                  <a:gd name="connsiteX76" fmla="*/ 1221717 w 1504382"/>
                  <a:gd name="connsiteY76" fmla="*/ 386035 h 1593093"/>
                  <a:gd name="connsiteX77" fmla="*/ 1066246 w 1504382"/>
                  <a:gd name="connsiteY77" fmla="*/ 122401 h 1593093"/>
                  <a:gd name="connsiteX78" fmla="*/ 1046727 w 1504382"/>
                  <a:gd name="connsiteY78" fmla="*/ 108393 h 1593093"/>
                  <a:gd name="connsiteX79" fmla="*/ 1018021 w 1504382"/>
                  <a:gd name="connsiteY79" fmla="*/ 53967 h 1593093"/>
                  <a:gd name="connsiteX80" fmla="*/ 994367 w 1504382"/>
                  <a:gd name="connsiteY80" fmla="*/ 11712 h 1593093"/>
                  <a:gd name="connsiteX81" fmla="*/ 975077 w 1504382"/>
                  <a:gd name="connsiteY81" fmla="*/ 0 h 15930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</a:cxnLst>
                <a:rect l="l" t="t" r="r" b="b"/>
                <a:pathLst>
                  <a:path w="1504382" h="1593093">
                    <a:moveTo>
                      <a:pt x="975077" y="0"/>
                    </a:moveTo>
                    <a:lnTo>
                      <a:pt x="910776" y="0"/>
                    </a:lnTo>
                    <a:cubicBezTo>
                      <a:pt x="896768" y="5282"/>
                      <a:pt x="883219" y="13319"/>
                      <a:pt x="870129" y="13549"/>
                    </a:cubicBezTo>
                    <a:cubicBezTo>
                      <a:pt x="845557" y="16764"/>
                      <a:pt x="820525" y="15616"/>
                      <a:pt x="795723" y="17683"/>
                    </a:cubicBezTo>
                    <a:cubicBezTo>
                      <a:pt x="723385" y="23653"/>
                      <a:pt x="660232" y="53278"/>
                      <a:pt x="602132" y="95073"/>
                    </a:cubicBezTo>
                    <a:cubicBezTo>
                      <a:pt x="588353" y="104948"/>
                      <a:pt x="575493" y="115972"/>
                      <a:pt x="562174" y="126076"/>
                    </a:cubicBezTo>
                    <a:cubicBezTo>
                      <a:pt x="545639" y="138477"/>
                      <a:pt x="539438" y="155471"/>
                      <a:pt x="541505" y="175450"/>
                    </a:cubicBezTo>
                    <a:cubicBezTo>
                      <a:pt x="542424" y="183947"/>
                      <a:pt x="544032" y="192214"/>
                      <a:pt x="545409" y="200481"/>
                    </a:cubicBezTo>
                    <a:cubicBezTo>
                      <a:pt x="552758" y="243425"/>
                      <a:pt x="537601" y="273968"/>
                      <a:pt x="499250" y="294866"/>
                    </a:cubicBezTo>
                    <a:cubicBezTo>
                      <a:pt x="473071" y="309104"/>
                      <a:pt x="446891" y="323572"/>
                      <a:pt x="421860" y="339417"/>
                    </a:cubicBezTo>
                    <a:cubicBezTo>
                      <a:pt x="391087" y="359167"/>
                      <a:pt x="388102" y="378457"/>
                      <a:pt x="411755" y="406244"/>
                    </a:cubicBezTo>
                    <a:cubicBezTo>
                      <a:pt x="424845" y="421860"/>
                      <a:pt x="438624" y="437017"/>
                      <a:pt x="454010" y="449877"/>
                    </a:cubicBezTo>
                    <a:cubicBezTo>
                      <a:pt x="476745" y="468937"/>
                      <a:pt x="503843" y="475827"/>
                      <a:pt x="533468" y="471693"/>
                    </a:cubicBezTo>
                    <a:cubicBezTo>
                      <a:pt x="549543" y="469397"/>
                      <a:pt x="561944" y="462048"/>
                      <a:pt x="571359" y="448499"/>
                    </a:cubicBezTo>
                    <a:cubicBezTo>
                      <a:pt x="575493" y="442299"/>
                      <a:pt x="582612" y="437246"/>
                      <a:pt x="589272" y="433802"/>
                    </a:cubicBezTo>
                    <a:cubicBezTo>
                      <a:pt x="596161" y="430357"/>
                      <a:pt x="603739" y="431275"/>
                      <a:pt x="607643" y="439772"/>
                    </a:cubicBezTo>
                    <a:cubicBezTo>
                      <a:pt x="611548" y="448269"/>
                      <a:pt x="606036" y="453092"/>
                      <a:pt x="599606" y="456307"/>
                    </a:cubicBezTo>
                    <a:cubicBezTo>
                      <a:pt x="583760" y="464115"/>
                      <a:pt x="567915" y="471464"/>
                      <a:pt x="551839" y="478812"/>
                    </a:cubicBezTo>
                    <a:cubicBezTo>
                      <a:pt x="540816" y="483864"/>
                      <a:pt x="527497" y="486620"/>
                      <a:pt x="528875" y="503155"/>
                    </a:cubicBezTo>
                    <a:cubicBezTo>
                      <a:pt x="530482" y="521756"/>
                      <a:pt x="542424" y="538750"/>
                      <a:pt x="559188" y="540128"/>
                    </a:cubicBezTo>
                    <a:cubicBezTo>
                      <a:pt x="576412" y="541505"/>
                      <a:pt x="594094" y="538520"/>
                      <a:pt x="611548" y="537142"/>
                    </a:cubicBezTo>
                    <a:cubicBezTo>
                      <a:pt x="619355" y="536453"/>
                      <a:pt x="627163" y="533468"/>
                      <a:pt x="635201" y="533468"/>
                    </a:cubicBezTo>
                    <a:cubicBezTo>
                      <a:pt x="641401" y="533238"/>
                      <a:pt x="651047" y="534387"/>
                      <a:pt x="653113" y="538061"/>
                    </a:cubicBezTo>
                    <a:cubicBezTo>
                      <a:pt x="656328" y="544032"/>
                      <a:pt x="656328" y="553447"/>
                      <a:pt x="654262" y="560336"/>
                    </a:cubicBezTo>
                    <a:cubicBezTo>
                      <a:pt x="652425" y="566308"/>
                      <a:pt x="646224" y="571360"/>
                      <a:pt x="640942" y="575493"/>
                    </a:cubicBezTo>
                    <a:cubicBezTo>
                      <a:pt x="595931" y="609710"/>
                      <a:pt x="559877" y="651965"/>
                      <a:pt x="529104" y="699272"/>
                    </a:cubicBezTo>
                    <a:cubicBezTo>
                      <a:pt x="516244" y="719252"/>
                      <a:pt x="506599" y="740149"/>
                      <a:pt x="504303" y="764032"/>
                    </a:cubicBezTo>
                    <a:cubicBezTo>
                      <a:pt x="502236" y="785849"/>
                      <a:pt x="489835" y="799169"/>
                      <a:pt x="469626" y="805139"/>
                    </a:cubicBezTo>
                    <a:cubicBezTo>
                      <a:pt x="405785" y="823970"/>
                      <a:pt x="351358" y="857958"/>
                      <a:pt x="302674" y="902739"/>
                    </a:cubicBezTo>
                    <a:cubicBezTo>
                      <a:pt x="264093" y="938105"/>
                      <a:pt x="221608" y="968188"/>
                      <a:pt x="175220" y="992301"/>
                    </a:cubicBezTo>
                    <a:cubicBezTo>
                      <a:pt x="133195" y="1014117"/>
                      <a:pt x="105637" y="1046727"/>
                      <a:pt x="88414" y="1090360"/>
                    </a:cubicBezTo>
                    <a:cubicBezTo>
                      <a:pt x="61775" y="1158335"/>
                      <a:pt x="33069" y="1225621"/>
                      <a:pt x="5282" y="1293137"/>
                    </a:cubicBezTo>
                    <a:cubicBezTo>
                      <a:pt x="3904" y="1296582"/>
                      <a:pt x="1837" y="1299797"/>
                      <a:pt x="0" y="1303012"/>
                    </a:cubicBezTo>
                    <a:lnTo>
                      <a:pt x="0" y="1378795"/>
                    </a:lnTo>
                    <a:cubicBezTo>
                      <a:pt x="14697" y="1385914"/>
                      <a:pt x="14697" y="1385914"/>
                      <a:pt x="30313" y="1362720"/>
                    </a:cubicBezTo>
                    <a:cubicBezTo>
                      <a:pt x="30313" y="1372824"/>
                      <a:pt x="29395" y="1380632"/>
                      <a:pt x="30543" y="1387751"/>
                    </a:cubicBezTo>
                    <a:cubicBezTo>
                      <a:pt x="32840" y="1401300"/>
                      <a:pt x="35595" y="1414849"/>
                      <a:pt x="39729" y="1427710"/>
                    </a:cubicBezTo>
                    <a:cubicBezTo>
                      <a:pt x="40877" y="1431614"/>
                      <a:pt x="47767" y="1435748"/>
                      <a:pt x="52130" y="1435977"/>
                    </a:cubicBezTo>
                    <a:cubicBezTo>
                      <a:pt x="54886" y="1436207"/>
                      <a:pt x="58560" y="1429547"/>
                      <a:pt x="60626" y="1425183"/>
                    </a:cubicBezTo>
                    <a:cubicBezTo>
                      <a:pt x="62004" y="1421969"/>
                      <a:pt x="61545" y="1417835"/>
                      <a:pt x="64301" y="1413931"/>
                    </a:cubicBezTo>
                    <a:cubicBezTo>
                      <a:pt x="65449" y="1419672"/>
                      <a:pt x="65908" y="1425643"/>
                      <a:pt x="67975" y="1430925"/>
                    </a:cubicBezTo>
                    <a:cubicBezTo>
                      <a:pt x="69583" y="1435058"/>
                      <a:pt x="74405" y="1441489"/>
                      <a:pt x="76013" y="1441029"/>
                    </a:cubicBezTo>
                    <a:cubicBezTo>
                      <a:pt x="80606" y="1439422"/>
                      <a:pt x="86347" y="1435977"/>
                      <a:pt x="88414" y="1431614"/>
                    </a:cubicBezTo>
                    <a:cubicBezTo>
                      <a:pt x="91629" y="1424495"/>
                      <a:pt x="92318" y="1416227"/>
                      <a:pt x="94384" y="1408419"/>
                    </a:cubicBezTo>
                    <a:cubicBezTo>
                      <a:pt x="95303" y="1405664"/>
                      <a:pt x="97140" y="1403138"/>
                      <a:pt x="99896" y="1398085"/>
                    </a:cubicBezTo>
                    <a:cubicBezTo>
                      <a:pt x="103341" y="1403367"/>
                      <a:pt x="106096" y="1407042"/>
                      <a:pt x="108393" y="1410946"/>
                    </a:cubicBezTo>
                    <a:cubicBezTo>
                      <a:pt x="113445" y="1419443"/>
                      <a:pt x="120334" y="1421050"/>
                      <a:pt x="126305" y="1413012"/>
                    </a:cubicBezTo>
                    <a:cubicBezTo>
                      <a:pt x="130898" y="1407042"/>
                      <a:pt x="133424" y="1399463"/>
                      <a:pt x="135721" y="1392344"/>
                    </a:cubicBezTo>
                    <a:cubicBezTo>
                      <a:pt x="139625" y="1381092"/>
                      <a:pt x="146055" y="1372595"/>
                      <a:pt x="158226" y="1370069"/>
                    </a:cubicBezTo>
                    <a:cubicBezTo>
                      <a:pt x="181191" y="1365246"/>
                      <a:pt x="194740" y="1350089"/>
                      <a:pt x="202318" y="1329192"/>
                    </a:cubicBezTo>
                    <a:cubicBezTo>
                      <a:pt x="207370" y="1315643"/>
                      <a:pt x="209896" y="1301175"/>
                      <a:pt x="213341" y="1287166"/>
                    </a:cubicBezTo>
                    <a:cubicBezTo>
                      <a:pt x="214719" y="1281425"/>
                      <a:pt x="215638" y="1275914"/>
                      <a:pt x="217475" y="1270402"/>
                    </a:cubicBezTo>
                    <a:cubicBezTo>
                      <a:pt x="222068" y="1255935"/>
                      <a:pt x="229187" y="1249734"/>
                      <a:pt x="244343" y="1249964"/>
                    </a:cubicBezTo>
                    <a:cubicBezTo>
                      <a:pt x="275575" y="1250423"/>
                      <a:pt x="307037" y="1250882"/>
                      <a:pt x="338269" y="1253408"/>
                    </a:cubicBezTo>
                    <a:cubicBezTo>
                      <a:pt x="402799" y="1258460"/>
                      <a:pt x="467100" y="1264891"/>
                      <a:pt x="531401" y="1270862"/>
                    </a:cubicBezTo>
                    <a:cubicBezTo>
                      <a:pt x="535535" y="1271321"/>
                      <a:pt x="539898" y="1272239"/>
                      <a:pt x="543572" y="1273847"/>
                    </a:cubicBezTo>
                    <a:cubicBezTo>
                      <a:pt x="552988" y="1278210"/>
                      <a:pt x="555514" y="1289922"/>
                      <a:pt x="547017" y="1295204"/>
                    </a:cubicBezTo>
                    <a:cubicBezTo>
                      <a:pt x="496954" y="1327125"/>
                      <a:pt x="456996" y="1373743"/>
                      <a:pt x="401651" y="1398775"/>
                    </a:cubicBezTo>
                    <a:cubicBezTo>
                      <a:pt x="392235" y="1403138"/>
                      <a:pt x="384428" y="1410257"/>
                      <a:pt x="375931" y="1415998"/>
                    </a:cubicBezTo>
                    <a:cubicBezTo>
                      <a:pt x="367663" y="1421509"/>
                      <a:pt x="360315" y="1428858"/>
                      <a:pt x="351358" y="1432762"/>
                    </a:cubicBezTo>
                    <a:cubicBezTo>
                      <a:pt x="335513" y="1439881"/>
                      <a:pt x="330231" y="1452971"/>
                      <a:pt x="329083" y="1468357"/>
                    </a:cubicBezTo>
                    <a:cubicBezTo>
                      <a:pt x="327245" y="1492700"/>
                      <a:pt x="326327" y="1517272"/>
                      <a:pt x="324720" y="1541614"/>
                    </a:cubicBezTo>
                    <a:cubicBezTo>
                      <a:pt x="324030" y="1553556"/>
                      <a:pt x="328853" y="1562742"/>
                      <a:pt x="340565" y="1564579"/>
                    </a:cubicBezTo>
                    <a:cubicBezTo>
                      <a:pt x="350899" y="1566186"/>
                      <a:pt x="361692" y="1565038"/>
                      <a:pt x="372256" y="1563890"/>
                    </a:cubicBezTo>
                    <a:cubicBezTo>
                      <a:pt x="380294" y="1562971"/>
                      <a:pt x="388331" y="1559986"/>
                      <a:pt x="396599" y="1557689"/>
                    </a:cubicBezTo>
                    <a:cubicBezTo>
                      <a:pt x="396369" y="1559067"/>
                      <a:pt x="396599" y="1559526"/>
                      <a:pt x="396369" y="1559756"/>
                    </a:cubicBezTo>
                    <a:cubicBezTo>
                      <a:pt x="383509" y="1582721"/>
                      <a:pt x="380116" y="1595107"/>
                      <a:pt x="413133" y="1592825"/>
                    </a:cubicBezTo>
                    <a:cubicBezTo>
                      <a:pt x="446150" y="1590543"/>
                      <a:pt x="559334" y="1552956"/>
                      <a:pt x="594470" y="1546066"/>
                    </a:cubicBezTo>
                    <a:lnTo>
                      <a:pt x="1503385" y="1569052"/>
                    </a:lnTo>
                    <a:cubicBezTo>
                      <a:pt x="1503717" y="1564843"/>
                      <a:pt x="1504050" y="1560635"/>
                      <a:pt x="1504382" y="1556426"/>
                    </a:cubicBezTo>
                    <a:cubicBezTo>
                      <a:pt x="1503952" y="1528467"/>
                      <a:pt x="1501311" y="1500508"/>
                      <a:pt x="1497751" y="1472491"/>
                    </a:cubicBezTo>
                    <a:cubicBezTo>
                      <a:pt x="1487647" y="1393263"/>
                      <a:pt x="1467208" y="1316561"/>
                      <a:pt x="1444244" y="1240319"/>
                    </a:cubicBezTo>
                    <a:cubicBezTo>
                      <a:pt x="1415538" y="1145245"/>
                      <a:pt x="1406352" y="1048794"/>
                      <a:pt x="1420131" y="950046"/>
                    </a:cubicBezTo>
                    <a:cubicBezTo>
                      <a:pt x="1430236" y="876789"/>
                      <a:pt x="1418753" y="805828"/>
                      <a:pt x="1393492" y="736934"/>
                    </a:cubicBezTo>
                    <a:cubicBezTo>
                      <a:pt x="1368460" y="669418"/>
                      <a:pt x="1333555" y="607184"/>
                      <a:pt x="1295893" y="546328"/>
                    </a:cubicBezTo>
                    <a:cubicBezTo>
                      <a:pt x="1277521" y="516934"/>
                      <a:pt x="1259608" y="486850"/>
                      <a:pt x="1242385" y="456766"/>
                    </a:cubicBezTo>
                    <a:cubicBezTo>
                      <a:pt x="1229984" y="434950"/>
                      <a:pt x="1223095" y="411526"/>
                      <a:pt x="1221717" y="386035"/>
                    </a:cubicBezTo>
                    <a:cubicBezTo>
                      <a:pt x="1215516" y="271671"/>
                      <a:pt x="1158105" y="186702"/>
                      <a:pt x="1066246" y="122401"/>
                    </a:cubicBezTo>
                    <a:cubicBezTo>
                      <a:pt x="1059816" y="117809"/>
                      <a:pt x="1053157" y="113216"/>
                      <a:pt x="1046727" y="108393"/>
                    </a:cubicBezTo>
                    <a:cubicBezTo>
                      <a:pt x="1028125" y="94844"/>
                      <a:pt x="1017562" y="77620"/>
                      <a:pt x="1018021" y="53967"/>
                    </a:cubicBezTo>
                    <a:cubicBezTo>
                      <a:pt x="1018250" y="35595"/>
                      <a:pt x="1009065" y="21816"/>
                      <a:pt x="994367" y="11712"/>
                    </a:cubicBezTo>
                    <a:cubicBezTo>
                      <a:pt x="988167" y="7579"/>
                      <a:pt x="981507" y="3904"/>
                      <a:pt x="975077" y="0"/>
                    </a:cubicBezTo>
                    <a:close/>
                  </a:path>
                </a:pathLst>
              </a:custGeom>
              <a:solidFill>
                <a:schemeClr val="accent6">
                  <a:lumMod val="60000"/>
                  <a:lumOff val="40000"/>
                </a:schemeClr>
              </a:solidFill>
              <a:ln w="53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Microsoft GothicNeo" panose="020B0500000101010101" pitchFamily="34" charset="-127"/>
                </a:endParaRPr>
              </a:p>
            </p:txBody>
          </p:sp>
          <p:sp>
            <p:nvSpPr>
              <p:cNvPr id="9" name="Up Arrow 4">
                <a:extLst>
                  <a:ext uri="{FF2B5EF4-FFF2-40B4-BE49-F238E27FC236}">
                    <a16:creationId xmlns:a16="http://schemas.microsoft.com/office/drawing/2014/main" id="{52FCE603-73F5-4D2F-AC50-2E3FD39DCF0C}"/>
                  </a:ext>
                </a:extLst>
              </p:cNvPr>
              <p:cNvSpPr/>
              <p:nvPr/>
            </p:nvSpPr>
            <p:spPr>
              <a:xfrm flipV="1">
                <a:off x="5843802" y="3190688"/>
                <a:ext cx="1510669" cy="2651760"/>
              </a:xfrm>
              <a:prstGeom prst="upArrow">
                <a:avLst>
                  <a:gd name="adj1" fmla="val 50000"/>
                  <a:gd name="adj2" fmla="val 61937"/>
                </a:avLst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 dirty="0">
                  <a:latin typeface="Microsoft GothicNeo" panose="020B0500000101010101" pitchFamily="34" charset="-127"/>
                </a:endParaRPr>
              </a:p>
            </p:txBody>
          </p:sp>
        </p:grp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5FCD67C0-4334-45C7-BE87-428765858A3A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7618801" y="5051478"/>
              <a:ext cx="73717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b="1" dirty="0">
                  <a:solidFill>
                    <a:schemeClr val="bg1"/>
                  </a:solidFill>
                  <a:latin typeface="Microsoft GothicNeo" panose="020B0500000101010101" pitchFamily="34" charset="-127"/>
                  <a:cs typeface="Microsoft GothicNeo" panose="020B0500000101010101" pitchFamily="34" charset="-127"/>
                </a:rPr>
                <a:t>BUY</a:t>
              </a:r>
              <a:endParaRPr lang="ko-KR" altLang="en-US" sz="3200" b="1" dirty="0">
                <a:solidFill>
                  <a:schemeClr val="bg1"/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D8BA0FEF-ABD5-40AD-837A-2008C87D2B69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8717368" y="5068671"/>
              <a:ext cx="73717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b="1" dirty="0">
                  <a:solidFill>
                    <a:schemeClr val="bg1"/>
                  </a:solidFill>
                  <a:latin typeface="Microsoft GothicNeo" panose="020B0500000101010101" pitchFamily="34" charset="-127"/>
                  <a:cs typeface="Microsoft GothicNeo" panose="020B0500000101010101" pitchFamily="34" charset="-127"/>
                </a:rPr>
                <a:t>SELL</a:t>
              </a:r>
              <a:endParaRPr lang="ko-KR" altLang="en-US" sz="3200" b="1" dirty="0">
                <a:solidFill>
                  <a:schemeClr val="bg1"/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endParaRPr>
            </a:p>
          </p:txBody>
        </p:sp>
      </p:grpSp>
      <p:sp>
        <p:nvSpPr>
          <p:cNvPr id="51" name="Block Arc 18">
            <a:extLst>
              <a:ext uri="{FF2B5EF4-FFF2-40B4-BE49-F238E27FC236}">
                <a16:creationId xmlns:a16="http://schemas.microsoft.com/office/drawing/2014/main" id="{06BCD8D3-3F22-EF92-A18D-6F79919FFD13}"/>
              </a:ext>
            </a:extLst>
          </p:cNvPr>
          <p:cNvSpPr/>
          <p:nvPr/>
        </p:nvSpPr>
        <p:spPr>
          <a:xfrm>
            <a:off x="3528579" y="396699"/>
            <a:ext cx="4998709" cy="3092822"/>
          </a:xfrm>
          <a:prstGeom prst="blockArc">
            <a:avLst>
              <a:gd name="adj1" fmla="val 11799062"/>
              <a:gd name="adj2" fmla="val 20578708"/>
              <a:gd name="adj3" fmla="val 1002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  <a:latin typeface="Microsoft GothicNeo" panose="020B0500000101010101" pitchFamily="34" charset="-127"/>
            </a:endParaRPr>
          </a:p>
        </p:txBody>
      </p:sp>
      <p:sp>
        <p:nvSpPr>
          <p:cNvPr id="59" name="Block Arc 18">
            <a:extLst>
              <a:ext uri="{FF2B5EF4-FFF2-40B4-BE49-F238E27FC236}">
                <a16:creationId xmlns:a16="http://schemas.microsoft.com/office/drawing/2014/main" id="{0000B386-4205-C7E8-DCE1-021508C9B047}"/>
              </a:ext>
            </a:extLst>
          </p:cNvPr>
          <p:cNvSpPr/>
          <p:nvPr/>
        </p:nvSpPr>
        <p:spPr>
          <a:xfrm rot="5400000">
            <a:off x="4739504" y="1714036"/>
            <a:ext cx="5587910" cy="3346102"/>
          </a:xfrm>
          <a:prstGeom prst="blockArc">
            <a:avLst>
              <a:gd name="adj1" fmla="val 15067088"/>
              <a:gd name="adj2" fmla="val 18494966"/>
              <a:gd name="adj3" fmla="val 148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  <a:latin typeface="Microsoft GothicNeo" panose="020B0500000101010101" pitchFamily="34" charset="-127"/>
            </a:endParaRPr>
          </a:p>
        </p:txBody>
      </p:sp>
      <p:grpSp>
        <p:nvGrpSpPr>
          <p:cNvPr id="1025" name="Grupo 1024">
            <a:extLst>
              <a:ext uri="{FF2B5EF4-FFF2-40B4-BE49-F238E27FC236}">
                <a16:creationId xmlns:a16="http://schemas.microsoft.com/office/drawing/2014/main" id="{B252BD5D-75CD-B8A8-DAE6-4AC4917824C4}"/>
              </a:ext>
            </a:extLst>
          </p:cNvPr>
          <p:cNvGrpSpPr/>
          <p:nvPr/>
        </p:nvGrpSpPr>
        <p:grpSpPr>
          <a:xfrm>
            <a:off x="5573240" y="1453326"/>
            <a:ext cx="6292398" cy="1411531"/>
            <a:chOff x="258436" y="1193460"/>
            <a:chExt cx="6292398" cy="1411531"/>
          </a:xfrm>
        </p:grpSpPr>
        <p:pic>
          <p:nvPicPr>
            <p:cNvPr id="32" name="Imagen 31" descr="Texto&#10;&#10;Descripción generada automáticamente">
              <a:extLst>
                <a:ext uri="{FF2B5EF4-FFF2-40B4-BE49-F238E27FC236}">
                  <a16:creationId xmlns:a16="http://schemas.microsoft.com/office/drawing/2014/main" id="{67E353D3-D93D-344E-08AA-A50ED7E9D1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14381" y="1193460"/>
              <a:ext cx="1777311" cy="584776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123D1D2-02D2-400D-8BD8-C5721A3D68B6}"/>
                </a:ext>
              </a:extLst>
            </p:cNvPr>
            <p:cNvSpPr txBox="1"/>
            <p:nvPr/>
          </p:nvSpPr>
          <p:spPr>
            <a:xfrm>
              <a:off x="1437832" y="1928389"/>
              <a:ext cx="511300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Georgia" panose="02040502050405020303" pitchFamily="18" charset="0"/>
                  <a:cs typeface="Microsoft GothicNeo" panose="020B0500000101010101" pitchFamily="34" charset="-127"/>
                </a:rPr>
                <a:t>Digital advertising: Apple takes bigger bite of new business</a:t>
              </a:r>
            </a:p>
          </p:txBody>
        </p:sp>
        <p:pic>
          <p:nvPicPr>
            <p:cNvPr id="61" name="Imagen 60" descr="Imagen que contiene luz&#10;&#10;Descripción generada automáticamente">
              <a:extLst>
                <a:ext uri="{FF2B5EF4-FFF2-40B4-BE49-F238E27FC236}">
                  <a16:creationId xmlns:a16="http://schemas.microsoft.com/office/drawing/2014/main" id="{67CDC6ED-2141-2D7B-5F07-8F4BCDE2D63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8436" y="1723654"/>
              <a:ext cx="1650162" cy="881337"/>
            </a:xfrm>
            <a:prstGeom prst="rect">
              <a:avLst/>
            </a:prstGeom>
          </p:spPr>
        </p:pic>
      </p:grpSp>
      <p:grpSp>
        <p:nvGrpSpPr>
          <p:cNvPr id="1024" name="Grupo 1023">
            <a:extLst>
              <a:ext uri="{FF2B5EF4-FFF2-40B4-BE49-F238E27FC236}">
                <a16:creationId xmlns:a16="http://schemas.microsoft.com/office/drawing/2014/main" id="{CC5B011C-C824-6E27-00A4-869CF58D10C9}"/>
              </a:ext>
            </a:extLst>
          </p:cNvPr>
          <p:cNvGrpSpPr/>
          <p:nvPr/>
        </p:nvGrpSpPr>
        <p:grpSpPr>
          <a:xfrm>
            <a:off x="1165349" y="1369293"/>
            <a:ext cx="4424129" cy="2235257"/>
            <a:chOff x="1589891" y="3908340"/>
            <a:chExt cx="4424129" cy="1872296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0A03F905-5879-420F-9A00-FE4EDFA91F50}"/>
                </a:ext>
              </a:extLst>
            </p:cNvPr>
            <p:cNvGrpSpPr/>
            <p:nvPr/>
          </p:nvGrpSpPr>
          <p:grpSpPr>
            <a:xfrm>
              <a:off x="1589891" y="3908340"/>
              <a:ext cx="3162122" cy="1124411"/>
              <a:chOff x="2359757" y="4166423"/>
              <a:chExt cx="1706887" cy="1124411"/>
            </a:xfrm>
          </p:grpSpPr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71CDAB1-797D-4F38-A6FD-0B8C678EB2B3}"/>
                  </a:ext>
                </a:extLst>
              </p:cNvPr>
              <p:cNvSpPr txBox="1"/>
              <p:nvPr/>
            </p:nvSpPr>
            <p:spPr>
              <a:xfrm>
                <a:off x="2422771" y="4465875"/>
                <a:ext cx="1643873" cy="8249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icrosoft GothicNeo" panose="020B0500000101010101" pitchFamily="34" charset="-127"/>
                    <a:cs typeface="Microsoft GothicNeo" panose="020B0500000101010101" pitchFamily="34" charset="-127"/>
                  </a:rPr>
                  <a:t>Obtener</a:t>
                </a:r>
                <a:r>
                  <a:rPr lang="en-US" altLang="ko-KR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icrosoft GothicNeo" panose="020B0500000101010101" pitchFamily="34" charset="-127"/>
                    <a:cs typeface="Microsoft GothicNeo" panose="020B0500000101010101" pitchFamily="34" charset="-127"/>
                  </a:rPr>
                  <a:t> base de </a:t>
                </a:r>
                <a:r>
                  <a:rPr lang="en-US" altLang="ko-KR" sz="14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icrosoft GothicNeo" panose="020B0500000101010101" pitchFamily="34" charset="-127"/>
                    <a:cs typeface="Microsoft GothicNeo" panose="020B0500000101010101" pitchFamily="34" charset="-127"/>
                  </a:rPr>
                  <a:t>datos</a:t>
                </a:r>
                <a:r>
                  <a:rPr lang="en-US" altLang="ko-KR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icrosoft GothicNeo" panose="020B0500000101010101" pitchFamily="34" charset="-127"/>
                    <a:cs typeface="Microsoft GothicNeo" panose="020B0500000101010101" pitchFamily="34" charset="-127"/>
                  </a:rPr>
                  <a:t> </a:t>
                </a:r>
                <a:r>
                  <a:rPr lang="en-US" altLang="ko-KR" sz="14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icrosoft GothicNeo" panose="020B0500000101010101" pitchFamily="34" charset="-127"/>
                    <a:cs typeface="Microsoft GothicNeo" panose="020B0500000101010101" pitchFamily="34" charset="-127"/>
                  </a:rPr>
                  <a:t>histórica</a:t>
                </a:r>
                <a:r>
                  <a:rPr lang="en-US" altLang="ko-KR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icrosoft GothicNeo" panose="020B0500000101010101" pitchFamily="34" charset="-127"/>
                    <a:cs typeface="Microsoft GothicNeo" panose="020B0500000101010101" pitchFamily="34" charset="-127"/>
                  </a:rPr>
                  <a:t> de </a:t>
                </a:r>
                <a:r>
                  <a:rPr lang="en-US" altLang="ko-KR" sz="14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icrosoft GothicNeo" panose="020B0500000101010101" pitchFamily="34" charset="-127"/>
                    <a:cs typeface="Microsoft GothicNeo" panose="020B0500000101010101" pitchFamily="34" charset="-127"/>
                  </a:rPr>
                  <a:t>titulares</a:t>
                </a:r>
                <a:r>
                  <a:rPr lang="en-US" altLang="ko-KR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icrosoft GothicNeo" panose="020B0500000101010101" pitchFamily="34" charset="-127"/>
                    <a:cs typeface="Microsoft GothicNeo" panose="020B0500000101010101" pitchFamily="34" charset="-127"/>
                  </a:rPr>
                  <a:t> de </a:t>
                </a:r>
                <a:r>
                  <a:rPr lang="en-US" altLang="ko-KR" sz="14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icrosoft GothicNeo" panose="020B0500000101010101" pitchFamily="34" charset="-127"/>
                    <a:cs typeface="Microsoft GothicNeo" panose="020B0500000101010101" pitchFamily="34" charset="-127"/>
                  </a:rPr>
                  <a:t>noticias</a:t>
                </a:r>
                <a:r>
                  <a:rPr lang="en-US" altLang="ko-KR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icrosoft GothicNeo" panose="020B0500000101010101" pitchFamily="34" charset="-127"/>
                    <a:cs typeface="Microsoft GothicNeo" panose="020B0500000101010101" pitchFamily="34" charset="-127"/>
                  </a:rPr>
                  <a:t> </a:t>
                </a:r>
                <a:r>
                  <a:rPr lang="en-US" altLang="ko-KR" sz="14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icrosoft GothicNeo" panose="020B0500000101010101" pitchFamily="34" charset="-127"/>
                    <a:cs typeface="Microsoft GothicNeo" panose="020B0500000101010101" pitchFamily="34" charset="-127"/>
                  </a:rPr>
                  <a:t>sobre</a:t>
                </a:r>
                <a:r>
                  <a:rPr lang="en-US" altLang="ko-KR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icrosoft GothicNeo" panose="020B0500000101010101" pitchFamily="34" charset="-127"/>
                    <a:cs typeface="Microsoft GothicNeo" panose="020B0500000101010101" pitchFamily="34" charset="-127"/>
                  </a:rPr>
                  <a:t> </a:t>
                </a:r>
                <a:r>
                  <a:rPr lang="en-US" altLang="ko-KR" sz="14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icrosoft GothicNeo" panose="020B0500000101010101" pitchFamily="34" charset="-127"/>
                    <a:cs typeface="Microsoft GothicNeo" panose="020B0500000101010101" pitchFamily="34" charset="-127"/>
                  </a:rPr>
                  <a:t>distintos</a:t>
                </a:r>
                <a:r>
                  <a:rPr lang="en-US" altLang="ko-KR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icrosoft GothicNeo" panose="020B0500000101010101" pitchFamily="34" charset="-127"/>
                    <a:cs typeface="Microsoft GothicNeo" panose="020B0500000101010101" pitchFamily="34" charset="-127"/>
                  </a:rPr>
                  <a:t> </a:t>
                </a:r>
                <a:r>
                  <a:rPr lang="en-US" altLang="ko-KR" sz="14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icrosoft GothicNeo" panose="020B0500000101010101" pitchFamily="34" charset="-127"/>
                    <a:cs typeface="Microsoft GothicNeo" panose="020B0500000101010101" pitchFamily="34" charset="-127"/>
                  </a:rPr>
                  <a:t>instrumentos</a:t>
                </a:r>
                <a:r>
                  <a:rPr lang="en-US" altLang="ko-KR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icrosoft GothicNeo" panose="020B0500000101010101" pitchFamily="34" charset="-127"/>
                    <a:cs typeface="Microsoft GothicNeo" panose="020B0500000101010101" pitchFamily="34" charset="-127"/>
                  </a:rPr>
                  <a:t> </a:t>
                </a:r>
                <a:r>
                  <a:rPr lang="en-US" altLang="ko-KR" sz="14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icrosoft GothicNeo" panose="020B0500000101010101" pitchFamily="34" charset="-127"/>
                    <a:cs typeface="Microsoft GothicNeo" panose="020B0500000101010101" pitchFamily="34" charset="-127"/>
                  </a:rPr>
                  <a:t>financieros</a:t>
                </a:r>
                <a:r>
                  <a:rPr lang="en-US" altLang="ko-KR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icrosoft GothicNeo" panose="020B0500000101010101" pitchFamily="34" charset="-127"/>
                    <a:cs typeface="Microsoft GothicNeo" panose="020B0500000101010101" pitchFamily="34" charset="-127"/>
                  </a:rPr>
                  <a:t>.</a:t>
                </a:r>
              </a:p>
              <a:p>
                <a:pPr algn="ctr"/>
                <a:endPara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GothicNeo" panose="020B0500000101010101" pitchFamily="34" charset="-127"/>
                  <a:cs typeface="Microsoft GothicNeo" panose="020B0500000101010101" pitchFamily="34" charset="-127"/>
                </a:endParaRP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5FC526D-83FC-4702-AE72-1EEF234E7A8F}"/>
                  </a:ext>
                </a:extLst>
              </p:cNvPr>
              <p:cNvSpPr txBox="1"/>
              <p:nvPr/>
            </p:nvSpPr>
            <p:spPr>
              <a:xfrm>
                <a:off x="2359757" y="4166423"/>
                <a:ext cx="1403938" cy="3093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b="1" i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icrosoft GothicNeo" panose="020B0500000101010101" pitchFamily="34" charset="-127"/>
                    <a:cs typeface="Microsoft GothicNeo" panose="020B0500000101010101" pitchFamily="34" charset="-127"/>
                  </a:rPr>
                  <a:t>Objetivo</a:t>
                </a:r>
                <a:endParaRPr lang="ko-KR" altLang="en-US" b="1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GothicNeo" panose="020B0500000101010101" pitchFamily="34" charset="-127"/>
                  <a:cs typeface="Microsoft GothicNeo" panose="020B0500000101010101" pitchFamily="34" charset="-127"/>
                </a:endParaRPr>
              </a:p>
            </p:txBody>
          </p:sp>
        </p:grpSp>
        <p:sp>
          <p:nvSpPr>
            <p:cNvPr id="63" name="CuadroTexto 62">
              <a:extLst>
                <a:ext uri="{FF2B5EF4-FFF2-40B4-BE49-F238E27FC236}">
                  <a16:creationId xmlns:a16="http://schemas.microsoft.com/office/drawing/2014/main" id="{EF912C43-69B6-FEFC-98C1-B9E45549D6A9}"/>
                </a:ext>
              </a:extLst>
            </p:cNvPr>
            <p:cNvSpPr txBox="1"/>
            <p:nvPr/>
          </p:nvSpPr>
          <p:spPr>
            <a:xfrm>
              <a:off x="2667918" y="4981457"/>
              <a:ext cx="3346102" cy="79917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GothicNeo" panose="020B0500000101010101" pitchFamily="34" charset="-127"/>
                  <a:cs typeface="Microsoft GothicNeo" panose="020B0500000101010101" pitchFamily="34" charset="-127"/>
                </a:rPr>
                <a:t>En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GothicNeo" panose="020B0500000101010101" pitchFamily="34" charset="-127"/>
                  <a:cs typeface="Microsoft GothicNeo" panose="020B0500000101010101" pitchFamily="34" charset="-127"/>
                </a:rPr>
                <a:t> un </a:t>
              </a:r>
              <a:r>
                <a:rPr lang="en-US" altLang="ko-KR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GothicNeo" panose="020B0500000101010101" pitchFamily="34" charset="-127"/>
                  <a:cs typeface="Microsoft GothicNeo" panose="020B0500000101010101" pitchFamily="34" charset="-127"/>
                </a:rPr>
                <a:t>futuro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GothicNeo" panose="020B0500000101010101" pitchFamily="34" charset="-127"/>
                  <a:cs typeface="Microsoft GothicNeo" panose="020B0500000101010101" pitchFamily="34" charset="-127"/>
                </a:rPr>
                <a:t> </a:t>
              </a:r>
              <a:r>
                <a:rPr lang="en-US" altLang="ko-KR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GothicNeo" panose="020B0500000101010101" pitchFamily="34" charset="-127"/>
                  <a:cs typeface="Microsoft GothicNeo" panose="020B0500000101010101" pitchFamily="34" charset="-127"/>
                </a:rPr>
                <a:t>serán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GothicNeo" panose="020B0500000101010101" pitchFamily="34" charset="-127"/>
                  <a:cs typeface="Microsoft GothicNeo" panose="020B0500000101010101" pitchFamily="34" charset="-127"/>
                </a:rPr>
                <a:t> </a:t>
              </a:r>
              <a:r>
                <a:rPr lang="en-US" altLang="ko-KR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GothicNeo" panose="020B0500000101010101" pitchFamily="34" charset="-127"/>
                  <a:cs typeface="Microsoft GothicNeo" panose="020B0500000101010101" pitchFamily="34" charset="-127"/>
                </a:rPr>
                <a:t>procesados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GothicNeo" panose="020B0500000101010101" pitchFamily="34" charset="-127"/>
                  <a:cs typeface="Microsoft GothicNeo" panose="020B0500000101010101" pitchFamily="34" charset="-127"/>
                </a:rPr>
                <a:t> con NLP para </a:t>
              </a:r>
              <a:r>
                <a:rPr lang="en-US" altLang="ko-KR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GothicNeo" panose="020B0500000101010101" pitchFamily="34" charset="-127"/>
                  <a:cs typeface="Microsoft GothicNeo" panose="020B0500000101010101" pitchFamily="34" charset="-127"/>
                </a:rPr>
                <a:t>aportar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GothicNeo" panose="020B0500000101010101" pitchFamily="34" charset="-127"/>
                  <a:cs typeface="Microsoft GothicNeo" panose="020B0500000101010101" pitchFamily="34" charset="-127"/>
                </a:rPr>
                <a:t> </a:t>
              </a:r>
              <a:r>
                <a:rPr lang="en-US" altLang="ko-KR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GothicNeo" panose="020B0500000101010101" pitchFamily="34" charset="-127"/>
                  <a:cs typeface="Microsoft GothicNeo" panose="020B0500000101010101" pitchFamily="34" charset="-127"/>
                </a:rPr>
                <a:t>información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GothicNeo" panose="020B0500000101010101" pitchFamily="34" charset="-127"/>
                  <a:cs typeface="Microsoft GothicNeo" panose="020B0500000101010101" pitchFamily="34" charset="-127"/>
                </a:rPr>
                <a:t> a la hora de </a:t>
              </a:r>
              <a:r>
                <a:rPr lang="en-US" altLang="ko-KR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GothicNeo" panose="020B0500000101010101" pitchFamily="34" charset="-127"/>
                  <a:cs typeface="Microsoft GothicNeo" panose="020B0500000101010101" pitchFamily="34" charset="-127"/>
                </a:rPr>
                <a:t>tomar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GothicNeo" panose="020B0500000101010101" pitchFamily="34" charset="-127"/>
                  <a:cs typeface="Microsoft GothicNeo" panose="020B0500000101010101" pitchFamily="34" charset="-127"/>
                </a:rPr>
                <a:t> </a:t>
              </a:r>
              <a:r>
                <a:rPr lang="en-US" altLang="ko-KR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GothicNeo" panose="020B0500000101010101" pitchFamily="34" charset="-127"/>
                  <a:cs typeface="Microsoft GothicNeo" panose="020B0500000101010101" pitchFamily="34" charset="-127"/>
                </a:rPr>
                <a:t>decisiones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GothicNeo" panose="020B0500000101010101" pitchFamily="34" charset="-127"/>
                  <a:cs typeface="Microsoft GothicNeo" panose="020B0500000101010101" pitchFamily="34" charset="-127"/>
                </a:rPr>
                <a:t> de </a:t>
              </a:r>
              <a:r>
                <a:rPr lang="en-US" altLang="ko-KR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GothicNeo" panose="020B0500000101010101" pitchFamily="34" charset="-127"/>
                  <a:cs typeface="Microsoft GothicNeo" panose="020B0500000101010101" pitchFamily="34" charset="-127"/>
                </a:rPr>
                <a:t>compra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GothicNeo" panose="020B0500000101010101" pitchFamily="34" charset="-127"/>
                  <a:cs typeface="Microsoft GothicNeo" panose="020B0500000101010101" pitchFamily="34" charset="-127"/>
                </a:rPr>
                <a:t> o </a:t>
              </a:r>
              <a:r>
                <a:rPr lang="en-US" altLang="ko-KR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GothicNeo" panose="020B0500000101010101" pitchFamily="34" charset="-127"/>
                  <a:cs typeface="Microsoft GothicNeo" panose="020B0500000101010101" pitchFamily="34" charset="-127"/>
                </a:rPr>
                <a:t>venta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GothicNeo" panose="020B0500000101010101" pitchFamily="34" charset="-127"/>
                  <a:cs typeface="Microsoft GothicNeo" panose="020B0500000101010101" pitchFamily="34" charset="-127"/>
                </a:rPr>
                <a:t> .    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endParaRPr>
            </a:p>
          </p:txBody>
        </p:sp>
      </p:grpSp>
      <p:pic>
        <p:nvPicPr>
          <p:cNvPr id="1031" name="Imagen 1030">
            <a:extLst>
              <a:ext uri="{FF2B5EF4-FFF2-40B4-BE49-F238E27FC236}">
                <a16:creationId xmlns:a16="http://schemas.microsoft.com/office/drawing/2014/main" id="{11155DB7-E199-8AD7-6E9E-A0B2B3C136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6864" y="3269870"/>
            <a:ext cx="2846618" cy="848772"/>
          </a:xfrm>
          <a:prstGeom prst="rect">
            <a:avLst/>
          </a:prstGeom>
        </p:spPr>
      </p:pic>
      <p:pic>
        <p:nvPicPr>
          <p:cNvPr id="1033" name="Imagen 1032">
            <a:extLst>
              <a:ext uri="{FF2B5EF4-FFF2-40B4-BE49-F238E27FC236}">
                <a16:creationId xmlns:a16="http://schemas.microsoft.com/office/drawing/2014/main" id="{432B09F7-8FDF-90EF-F052-356BC26BBB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20379" y="4581747"/>
            <a:ext cx="2848976" cy="1599295"/>
          </a:xfrm>
          <a:prstGeom prst="rect">
            <a:avLst/>
          </a:prstGeom>
        </p:spPr>
      </p:pic>
      <p:sp>
        <p:nvSpPr>
          <p:cNvPr id="1029" name="Block Arc 18">
            <a:extLst>
              <a:ext uri="{FF2B5EF4-FFF2-40B4-BE49-F238E27FC236}">
                <a16:creationId xmlns:a16="http://schemas.microsoft.com/office/drawing/2014/main" id="{2B2F9EC7-A7E4-35E4-EEB7-C6AE184BAACA}"/>
              </a:ext>
            </a:extLst>
          </p:cNvPr>
          <p:cNvSpPr/>
          <p:nvPr/>
        </p:nvSpPr>
        <p:spPr>
          <a:xfrm rot="10800000">
            <a:off x="3606833" y="3346724"/>
            <a:ext cx="4998709" cy="3092822"/>
          </a:xfrm>
          <a:prstGeom prst="blockArc">
            <a:avLst>
              <a:gd name="adj1" fmla="val 12953550"/>
              <a:gd name="adj2" fmla="val 19404589"/>
              <a:gd name="adj3" fmla="val 772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  <a:latin typeface="Microsoft GothicNeo" panose="020B05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8024793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35">
            <a:extLst>
              <a:ext uri="{FF2B5EF4-FFF2-40B4-BE49-F238E27FC236}">
                <a16:creationId xmlns:a16="http://schemas.microsoft.com/office/drawing/2014/main" id="{3B674036-60E0-320F-658E-456CAA0277DA}"/>
              </a:ext>
            </a:extLst>
          </p:cNvPr>
          <p:cNvSpPr txBox="1"/>
          <p:nvPr/>
        </p:nvSpPr>
        <p:spPr>
          <a:xfrm>
            <a:off x="3473480" y="1132657"/>
            <a:ext cx="524504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Esta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data </a:t>
            </a:r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en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</a:t>
            </a:r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fomato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JSON es la </a:t>
            </a:r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información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que </a:t>
            </a:r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el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Financial Times </a:t>
            </a:r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comparte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con Google para que sus </a:t>
            </a:r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artículos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</a:t>
            </a:r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puedan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</a:t>
            </a:r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aparecer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</a:t>
            </a:r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en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</a:t>
            </a:r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los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</a:t>
            </a:r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resultados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de las </a:t>
            </a:r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busquedas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.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Consolas" panose="020B0609020204030204" pitchFamily="49" charset="0"/>
              <a:cs typeface="Microsoft GothicNeo" panose="020B0500000101010101" pitchFamily="34" charset="-127"/>
            </a:endParaRPr>
          </a:p>
        </p:txBody>
      </p:sp>
      <p:pic>
        <p:nvPicPr>
          <p:cNvPr id="7" name="Imagen 6" descr="Texto&#10;&#10;Descripción generada automáticamente">
            <a:extLst>
              <a:ext uri="{FF2B5EF4-FFF2-40B4-BE49-F238E27FC236}">
                <a16:creationId xmlns:a16="http://schemas.microsoft.com/office/drawing/2014/main" id="{2029C5F4-2A4C-2DDD-BBE9-69220F68AD3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5772" y="3366282"/>
            <a:ext cx="2796300" cy="920047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67FC3C5-35D3-7D88-57DD-CB97F4668E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0285" y="3250708"/>
            <a:ext cx="3403076" cy="1151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Block Arc 18">
            <a:extLst>
              <a:ext uri="{FF2B5EF4-FFF2-40B4-BE49-F238E27FC236}">
                <a16:creationId xmlns:a16="http://schemas.microsoft.com/office/drawing/2014/main" id="{44402FD3-604F-CD04-9FDE-42FBD1947960}"/>
              </a:ext>
            </a:extLst>
          </p:cNvPr>
          <p:cNvSpPr/>
          <p:nvPr/>
        </p:nvSpPr>
        <p:spPr>
          <a:xfrm>
            <a:off x="3950212" y="3578811"/>
            <a:ext cx="4998709" cy="3092822"/>
          </a:xfrm>
          <a:prstGeom prst="blockArc">
            <a:avLst>
              <a:gd name="adj1" fmla="val 14417193"/>
              <a:gd name="adj2" fmla="val 18007554"/>
              <a:gd name="adj3" fmla="val 2803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  <a:latin typeface="Microsoft GothicNeo" panose="020B05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67580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Texto&#10;&#10;Descripción generada automáticamente">
            <a:extLst>
              <a:ext uri="{FF2B5EF4-FFF2-40B4-BE49-F238E27FC236}">
                <a16:creationId xmlns:a16="http://schemas.microsoft.com/office/drawing/2014/main" id="{6D9D233C-A526-68BD-74D7-AB9206D2919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9680" y="5427113"/>
            <a:ext cx="2796300" cy="920047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655C8A41-746B-309A-DEB2-FB2F901F04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8225" y="1990090"/>
            <a:ext cx="10458450" cy="3312602"/>
          </a:xfrm>
          <a:prstGeom prst="rect">
            <a:avLst/>
          </a:prstGeom>
        </p:spPr>
      </p:pic>
      <p:sp>
        <p:nvSpPr>
          <p:cNvPr id="6" name="TextBox 35">
            <a:extLst>
              <a:ext uri="{FF2B5EF4-FFF2-40B4-BE49-F238E27FC236}">
                <a16:creationId xmlns:a16="http://schemas.microsoft.com/office/drawing/2014/main" id="{73A678C1-D271-4045-41D4-DC0224001CCD}"/>
              </a:ext>
            </a:extLst>
          </p:cNvPr>
          <p:cNvSpPr txBox="1"/>
          <p:nvPr/>
        </p:nvSpPr>
        <p:spPr>
          <a:xfrm>
            <a:off x="2193985" y="652948"/>
            <a:ext cx="7626290" cy="1631216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457200" indent="-457200">
              <a:buAutoNum type="arabicPeriod"/>
            </a:pP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Se </a:t>
            </a:r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entra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</a:t>
            </a:r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en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</a:t>
            </a:r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el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link.</a:t>
            </a:r>
          </a:p>
          <a:p>
            <a:pPr marL="457200" indent="-457200">
              <a:buAutoNum type="arabicPeriod"/>
            </a:pP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Se </a:t>
            </a:r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obtiene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</a:t>
            </a:r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cada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“application/</a:t>
            </a:r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ld+json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”.</a:t>
            </a:r>
          </a:p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      </a:t>
            </a:r>
            <a: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(El </a:t>
            </a:r>
            <a:r>
              <a:rPr lang="en-US" altLang="ko-KR" sz="10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cual</a:t>
            </a:r>
            <a: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</a:t>
            </a:r>
            <a:r>
              <a:rPr lang="en-US" altLang="ko-KR" sz="10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contiene</a:t>
            </a:r>
            <a: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</a:t>
            </a:r>
            <a:r>
              <a:rPr lang="en-US" altLang="ko-KR" sz="10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toda</a:t>
            </a:r>
            <a: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la data de la </a:t>
            </a:r>
            <a:r>
              <a:rPr lang="en-US" altLang="ko-KR" sz="10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noticia</a:t>
            </a:r>
            <a: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)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34" charset="-127"/>
              <a:cs typeface="Microsoft GothicNeo" panose="020B0500000101010101" pitchFamily="34" charset="-127"/>
            </a:endParaRPr>
          </a:p>
          <a:p>
            <a:pPr marL="457200" indent="-457200">
              <a:buAutoNum type="arabicPeriod"/>
            </a:pP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34" charset="-127"/>
              <a:cs typeface="Microsoft GothicNeo" panose="020B0500000101010101" pitchFamily="34" charset="-127"/>
            </a:endParaRPr>
          </a:p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3. Se </a:t>
            </a:r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obtiene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</a:t>
            </a:r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el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body, la </a:t>
            </a:r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fecha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y    </a:t>
            </a:r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el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</a:t>
            </a:r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título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.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34" charset="-127"/>
              <a:cs typeface="Microsoft GothicNeo" panose="020B0500000101010101" pitchFamily="34" charset="-127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96510142-C30C-BBC6-CF9C-90DA7ADABA54}"/>
              </a:ext>
            </a:extLst>
          </p:cNvPr>
          <p:cNvSpPr txBox="1"/>
          <p:nvPr/>
        </p:nvSpPr>
        <p:spPr>
          <a:xfrm>
            <a:off x="2959130" y="128417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Entonces</a:t>
            </a:r>
            <a:r>
              <a:rPr lang="en-US" altLang="ko-KR" sz="20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, para </a:t>
            </a:r>
            <a:r>
              <a:rPr lang="en-US" altLang="ko-KR" sz="2000" b="1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cada</a:t>
            </a:r>
            <a:r>
              <a:rPr lang="en-US" altLang="ko-KR" sz="20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</a:t>
            </a:r>
            <a:r>
              <a:rPr lang="en-US" altLang="ko-KR" sz="2000" b="1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artículo</a:t>
            </a:r>
            <a:r>
              <a:rPr lang="en-US" altLang="ko-KR" sz="20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: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78167A2F-C2A0-A265-8970-960BB9998D83}"/>
              </a:ext>
            </a:extLst>
          </p:cNvPr>
          <p:cNvSpPr txBox="1"/>
          <p:nvPr/>
        </p:nvSpPr>
        <p:spPr>
          <a:xfrm>
            <a:off x="517585" y="2079779"/>
            <a:ext cx="5334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1</a:t>
            </a:r>
            <a:endParaRPr lang="es-CL" sz="40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7B36897B-2D40-7D8D-7712-79DC87D0D4C7}"/>
              </a:ext>
            </a:extLst>
          </p:cNvPr>
          <p:cNvSpPr txBox="1"/>
          <p:nvPr/>
        </p:nvSpPr>
        <p:spPr>
          <a:xfrm>
            <a:off x="517585" y="2721114"/>
            <a:ext cx="5334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2</a:t>
            </a:r>
            <a:endParaRPr lang="es-CL" sz="40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F6DEF5AE-B8A1-6891-CE3F-A2D362C8F3EE}"/>
              </a:ext>
            </a:extLst>
          </p:cNvPr>
          <p:cNvSpPr txBox="1"/>
          <p:nvPr/>
        </p:nvSpPr>
        <p:spPr>
          <a:xfrm>
            <a:off x="517585" y="3628145"/>
            <a:ext cx="5334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3</a:t>
            </a:r>
            <a:endParaRPr lang="es-CL" sz="40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5470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94E8D189-B434-7C07-9F0F-136FF79489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71" t="11759" r="6502" b="10780"/>
          <a:stretch/>
        </p:blipFill>
        <p:spPr>
          <a:xfrm>
            <a:off x="3127605" y="219076"/>
            <a:ext cx="5800725" cy="1727308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23F5747E-FAA0-8B49-FE4A-4C1BCBE964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4658" y="2064434"/>
            <a:ext cx="2846618" cy="848772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B8734A73-2B4E-AD22-6D84-A73B2DD627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7161" y="3031256"/>
            <a:ext cx="7897677" cy="3869282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A7D045B0-CFA9-1F7D-99C8-67E6EC86F7B9}"/>
              </a:ext>
            </a:extLst>
          </p:cNvPr>
          <p:cNvSpPr txBox="1"/>
          <p:nvPr/>
        </p:nvSpPr>
        <p:spPr>
          <a:xfrm>
            <a:off x="3048000" y="326338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s-CL" dirty="0"/>
          </a:p>
        </p:txBody>
      </p:sp>
      <p:sp>
        <p:nvSpPr>
          <p:cNvPr id="12" name="TextBox 35">
            <a:extLst>
              <a:ext uri="{FF2B5EF4-FFF2-40B4-BE49-F238E27FC236}">
                <a16:creationId xmlns:a16="http://schemas.microsoft.com/office/drawing/2014/main" id="{F6F2F95C-C6B4-5315-9977-67CA5BC69F3F}"/>
              </a:ext>
            </a:extLst>
          </p:cNvPr>
          <p:cNvSpPr txBox="1"/>
          <p:nvPr/>
        </p:nvSpPr>
        <p:spPr>
          <a:xfrm>
            <a:off x="5908795" y="3145334"/>
            <a:ext cx="43686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1000 </a:t>
            </a:r>
            <a:r>
              <a:rPr lang="en-US" altLang="ko-KR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filas</a:t>
            </a: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x 4 </a:t>
            </a:r>
            <a:r>
              <a:rPr lang="en-US" altLang="ko-KR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Columnas</a:t>
            </a:r>
            <a:endParaRPr lang="en-US" altLang="ko-KR" sz="2400" b="1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34" charset="-127"/>
              <a:cs typeface="Microsoft GothicNeo" panose="020B0500000101010101" pitchFamily="34" charset="-127"/>
            </a:endParaRPr>
          </a:p>
        </p:txBody>
      </p:sp>
      <p:pic>
        <p:nvPicPr>
          <p:cNvPr id="14" name="Imagen 13" descr="Icono&#10;&#10;Descripción generada automáticamente">
            <a:extLst>
              <a:ext uri="{FF2B5EF4-FFF2-40B4-BE49-F238E27FC236}">
                <a16:creationId xmlns:a16="http://schemas.microsoft.com/office/drawing/2014/main" id="{2EBC9DF4-B9EA-C805-91B4-D523512DA01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1295" y="4189768"/>
            <a:ext cx="801835" cy="933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465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838EEECD-5D1F-E90C-D861-5ECF6B0E54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94359"/>
            <a:ext cx="7897677" cy="3869282"/>
          </a:xfrm>
          <a:prstGeom prst="rect">
            <a:avLst/>
          </a:prstGeom>
        </p:spPr>
      </p:pic>
      <p:sp>
        <p:nvSpPr>
          <p:cNvPr id="5" name="TextBox 35">
            <a:extLst>
              <a:ext uri="{FF2B5EF4-FFF2-40B4-BE49-F238E27FC236}">
                <a16:creationId xmlns:a16="http://schemas.microsoft.com/office/drawing/2014/main" id="{742487BE-84D5-3880-7AB0-391F9B7430B3}"/>
              </a:ext>
            </a:extLst>
          </p:cNvPr>
          <p:cNvSpPr txBox="1"/>
          <p:nvPr/>
        </p:nvSpPr>
        <p:spPr>
          <a:xfrm>
            <a:off x="3761634" y="1608437"/>
            <a:ext cx="43686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1000 </a:t>
            </a:r>
            <a:r>
              <a:rPr lang="en-US" altLang="ko-KR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filas</a:t>
            </a: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x 4 </a:t>
            </a:r>
            <a:r>
              <a:rPr lang="en-US" altLang="ko-KR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Columnas</a:t>
            </a:r>
            <a:endParaRPr lang="en-US" altLang="ko-KR" sz="2400" b="1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34" charset="-127"/>
              <a:cs typeface="Microsoft GothicNeo" panose="020B0500000101010101" pitchFamily="34" charset="-127"/>
            </a:endParaRPr>
          </a:p>
        </p:txBody>
      </p:sp>
      <p:sp>
        <p:nvSpPr>
          <p:cNvPr id="7" name="TextBox 35">
            <a:extLst>
              <a:ext uri="{FF2B5EF4-FFF2-40B4-BE49-F238E27FC236}">
                <a16:creationId xmlns:a16="http://schemas.microsoft.com/office/drawing/2014/main" id="{F3D12759-24B6-4BDF-C5F1-C2844FA148B0}"/>
              </a:ext>
            </a:extLst>
          </p:cNvPr>
          <p:cNvSpPr txBox="1"/>
          <p:nvPr/>
        </p:nvSpPr>
        <p:spPr>
          <a:xfrm>
            <a:off x="7770858" y="2241550"/>
            <a:ext cx="4073465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El largo de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cada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csv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dependerá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de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cuantas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páginas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se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deseen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scrapear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. La idea al final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sería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concatenar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los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distintos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csv de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todos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los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instrumentos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. </a:t>
            </a:r>
          </a:p>
          <a:p>
            <a:pPr algn="just"/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34" charset="-127"/>
              <a:cs typeface="Microsoft GothicNeo" panose="020B0500000101010101" pitchFamily="34" charset="-127"/>
            </a:endParaRPr>
          </a:p>
          <a:p>
            <a:pPr algn="just"/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Aún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se </a:t>
            </a:r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encuentra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</a:t>
            </a:r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en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</a:t>
            </a:r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revisión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</a:t>
            </a:r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el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</a:t>
            </a:r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como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se </a:t>
            </a:r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aplicará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NLP a </a:t>
            </a:r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este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csv</a:t>
            </a:r>
            <a:r>
              <a:rPr lang="en-US" altLang="ko-KR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. </a:t>
            </a:r>
          </a:p>
        </p:txBody>
      </p:sp>
      <p:pic>
        <p:nvPicPr>
          <p:cNvPr id="9" name="Imagen 8" descr="Texto&#10;&#10;Descripción generada automáticamente">
            <a:extLst>
              <a:ext uri="{FF2B5EF4-FFF2-40B4-BE49-F238E27FC236}">
                <a16:creationId xmlns:a16="http://schemas.microsoft.com/office/drawing/2014/main" id="{C01969EF-A061-072E-D87B-1F162B39CA4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9680" y="5427113"/>
            <a:ext cx="2796300" cy="920047"/>
          </a:xfrm>
          <a:prstGeom prst="rect">
            <a:avLst/>
          </a:prstGeom>
        </p:spPr>
      </p:pic>
      <p:pic>
        <p:nvPicPr>
          <p:cNvPr id="11" name="Imagen 10" descr="Icono&#10;&#10;Descripción generada automáticamente">
            <a:extLst>
              <a:ext uri="{FF2B5EF4-FFF2-40B4-BE49-F238E27FC236}">
                <a16:creationId xmlns:a16="http://schemas.microsoft.com/office/drawing/2014/main" id="{BA13F9C0-712A-8BF5-410D-2E1E5E77397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7920" y="5249563"/>
            <a:ext cx="801835" cy="933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6904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Yahoo! Finance - Wikipedia">
            <a:extLst>
              <a:ext uri="{FF2B5EF4-FFF2-40B4-BE49-F238E27FC236}">
                <a16:creationId xmlns:a16="http://schemas.microsoft.com/office/drawing/2014/main" id="{618A6994-D4DA-0C7F-F299-0417A4AD47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alphaModFix amt="3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277" y="2822255"/>
            <a:ext cx="2774741" cy="1016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Imagen 13" descr="Texto&#10;&#10;Descripción generada automáticamente">
            <a:extLst>
              <a:ext uri="{FF2B5EF4-FFF2-40B4-BE49-F238E27FC236}">
                <a16:creationId xmlns:a16="http://schemas.microsoft.com/office/drawing/2014/main" id="{78E8CB2A-0DA2-C6B8-0A76-E1325042A61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2317" y="2771114"/>
            <a:ext cx="3421719" cy="1125824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E0B405D3-0D07-55C9-324C-8EA2E6D30604}"/>
              </a:ext>
            </a:extLst>
          </p:cNvPr>
          <p:cNvSpPr txBox="1"/>
          <p:nvPr/>
        </p:nvSpPr>
        <p:spPr>
          <a:xfrm>
            <a:off x="5856923" y="1826051"/>
            <a:ext cx="47815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2</a:t>
            </a:r>
            <a:endParaRPr lang="es-CL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652CF010-19C6-94EC-E631-4F8013E76242}"/>
              </a:ext>
            </a:extLst>
          </p:cNvPr>
          <p:cNvSpPr txBox="1"/>
          <p:nvPr/>
        </p:nvSpPr>
        <p:spPr>
          <a:xfrm>
            <a:off x="3558540" y="4334193"/>
            <a:ext cx="507492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</a:t>
            </a:r>
            <a:r>
              <a:rPr lang="en-US" altLang="ko-KR" sz="1800" b="1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En</a:t>
            </a:r>
            <a:r>
              <a:rPr lang="en-US" altLang="ko-KR" sz="18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</a:t>
            </a:r>
            <a:r>
              <a:rPr lang="en-US" altLang="ko-KR" sz="1800" b="1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este</a:t>
            </a:r>
            <a:r>
              <a:rPr lang="en-US" altLang="ko-KR" sz="18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</a:t>
            </a:r>
            <a:r>
              <a:rPr lang="en-US" altLang="ko-KR" sz="1800" b="1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caso</a:t>
            </a:r>
            <a:r>
              <a:rPr lang="en-US" altLang="ko-KR" sz="18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se </a:t>
            </a:r>
            <a:r>
              <a:rPr lang="en-US" altLang="ko-KR" sz="1800" b="1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busca</a:t>
            </a:r>
            <a:r>
              <a:rPr lang="en-US" altLang="ko-KR" sz="18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</a:t>
            </a:r>
            <a:r>
              <a:rPr lang="en-US" altLang="ko-KR" sz="1800" b="1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generar</a:t>
            </a:r>
            <a:r>
              <a:rPr lang="en-US" altLang="ko-KR" sz="18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un csv que </a:t>
            </a:r>
            <a:r>
              <a:rPr lang="en-US" altLang="ko-KR" sz="1800" b="1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contenga</a:t>
            </a:r>
            <a:r>
              <a:rPr lang="en-US" altLang="ko-KR" sz="18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</a:t>
            </a:r>
            <a:r>
              <a:rPr lang="en-US" altLang="ko-KR" sz="1800" b="1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Titulo</a:t>
            </a:r>
            <a:r>
              <a:rPr lang="en-US" altLang="ko-KR" sz="18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, </a:t>
            </a:r>
            <a:r>
              <a:rPr lang="en-US" altLang="ko-KR" sz="1800" b="1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Fecha</a:t>
            </a:r>
            <a:r>
              <a:rPr lang="en-US" altLang="ko-KR" sz="18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y Cuerpo de </a:t>
            </a:r>
            <a:r>
              <a:rPr lang="en-US" altLang="ko-KR" sz="1800" b="1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cada</a:t>
            </a:r>
            <a:r>
              <a:rPr lang="en-US" altLang="ko-KR" sz="18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</a:t>
            </a:r>
            <a:r>
              <a:rPr lang="en-US" altLang="ko-KR" sz="1800" b="1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noticia</a:t>
            </a:r>
            <a:r>
              <a:rPr lang="en-US" altLang="ko-KR" sz="18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de un </a:t>
            </a:r>
            <a:r>
              <a:rPr lang="en-US" altLang="ko-KR" sz="1800" b="1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instrumento</a:t>
            </a:r>
            <a:r>
              <a:rPr lang="en-US" altLang="ko-KR" sz="18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.</a:t>
            </a:r>
            <a:endParaRPr lang="es-CL" i="1" dirty="0"/>
          </a:p>
        </p:txBody>
      </p:sp>
      <p:pic>
        <p:nvPicPr>
          <p:cNvPr id="9" name="Imagen 8" descr="Imagen que contiene luz&#10;&#10;Descripción generada automáticamente">
            <a:extLst>
              <a:ext uri="{FF2B5EF4-FFF2-40B4-BE49-F238E27FC236}">
                <a16:creationId xmlns:a16="http://schemas.microsoft.com/office/drawing/2014/main" id="{43D71447-BF86-ADA5-475E-DEC93E61297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2380" y="5452979"/>
            <a:ext cx="1650162" cy="881337"/>
          </a:xfrm>
          <a:prstGeom prst="rect">
            <a:avLst/>
          </a:prstGeom>
        </p:spPr>
      </p:pic>
      <p:sp>
        <p:nvSpPr>
          <p:cNvPr id="11" name="TextBox 35">
            <a:extLst>
              <a:ext uri="{FF2B5EF4-FFF2-40B4-BE49-F238E27FC236}">
                <a16:creationId xmlns:a16="http://schemas.microsoft.com/office/drawing/2014/main" id="{73E36383-2462-419B-E620-C9741925F17D}"/>
              </a:ext>
            </a:extLst>
          </p:cNvPr>
          <p:cNvSpPr txBox="1"/>
          <p:nvPr/>
        </p:nvSpPr>
        <p:spPr>
          <a:xfrm>
            <a:off x="4246624" y="5632038"/>
            <a:ext cx="25412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Se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usara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Apple Inc.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como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ejemplo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34" charset="-127"/>
              <a:cs typeface="Microsoft GothicNeo" panose="020B0500000101010101" pitchFamily="34" charset="-127"/>
            </a:endParaRPr>
          </a:p>
        </p:txBody>
      </p:sp>
      <p:pic>
        <p:nvPicPr>
          <p:cNvPr id="13" name="Picture 6" descr="Investing.com - Crunchbase Company Profile &amp; Funding">
            <a:extLst>
              <a:ext uri="{FF2B5EF4-FFF2-40B4-BE49-F238E27FC236}">
                <a16:creationId xmlns:a16="http://schemas.microsoft.com/office/drawing/2014/main" id="{3AF794F1-6745-F491-D965-FE70AF9606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3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9848" y="1636775"/>
            <a:ext cx="2936875" cy="2936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How To Use Finviz to Screen For Stocks">
            <a:extLst>
              <a:ext uri="{FF2B5EF4-FFF2-40B4-BE49-F238E27FC236}">
                <a16:creationId xmlns:a16="http://schemas.microsoft.com/office/drawing/2014/main" id="{F52EDF5C-1039-4664-BD80-2C1806209B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1410" y="3429000"/>
            <a:ext cx="1777311" cy="606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70526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Yahoo! Finance - Wikipedia">
            <a:extLst>
              <a:ext uri="{FF2B5EF4-FFF2-40B4-BE49-F238E27FC236}">
                <a16:creationId xmlns:a16="http://schemas.microsoft.com/office/drawing/2014/main" id="{618A6994-D4DA-0C7F-F299-0417A4AD47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alphaModFix amt="3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277" y="2822255"/>
            <a:ext cx="2774741" cy="1016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Imagen 13" descr="Texto&#10;&#10;Descripción generada automáticamente">
            <a:extLst>
              <a:ext uri="{FF2B5EF4-FFF2-40B4-BE49-F238E27FC236}">
                <a16:creationId xmlns:a16="http://schemas.microsoft.com/office/drawing/2014/main" id="{78E8CB2A-0DA2-C6B8-0A76-E1325042A61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alphaModFix amt="3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2317" y="2771114"/>
            <a:ext cx="3421719" cy="1125824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3615256B-FC57-D2F0-0970-297DB2ED2DF0}"/>
              </a:ext>
            </a:extLst>
          </p:cNvPr>
          <p:cNvSpPr txBox="1"/>
          <p:nvPr/>
        </p:nvSpPr>
        <p:spPr>
          <a:xfrm>
            <a:off x="9565533" y="1826050"/>
            <a:ext cx="47815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3</a:t>
            </a:r>
            <a:endParaRPr lang="es-CL" dirty="0"/>
          </a:p>
        </p:txBody>
      </p:sp>
      <p:pic>
        <p:nvPicPr>
          <p:cNvPr id="7" name="Picture 6" descr="Investing.com - Crunchbase Company Profile &amp; Funding">
            <a:extLst>
              <a:ext uri="{FF2B5EF4-FFF2-40B4-BE49-F238E27FC236}">
                <a16:creationId xmlns:a16="http://schemas.microsoft.com/office/drawing/2014/main" id="{A44F73B8-3FBF-555E-2ACD-20214236E8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9848" y="1636775"/>
            <a:ext cx="2936875" cy="2936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ow To Use Finviz to Screen For Stocks">
            <a:extLst>
              <a:ext uri="{FF2B5EF4-FFF2-40B4-BE49-F238E27FC236}">
                <a16:creationId xmlns:a16="http://schemas.microsoft.com/office/drawing/2014/main" id="{2C3E6BD7-9310-0AE7-078E-4F5C59307C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1410" y="3429000"/>
            <a:ext cx="1777311" cy="606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35">
            <a:extLst>
              <a:ext uri="{FF2B5EF4-FFF2-40B4-BE49-F238E27FC236}">
                <a16:creationId xmlns:a16="http://schemas.microsoft.com/office/drawing/2014/main" id="{51611BB9-49F7-74B5-E7F1-D30822D68C35}"/>
              </a:ext>
            </a:extLst>
          </p:cNvPr>
          <p:cNvSpPr txBox="1"/>
          <p:nvPr/>
        </p:nvSpPr>
        <p:spPr>
          <a:xfrm>
            <a:off x="7767876" y="4207219"/>
            <a:ext cx="40734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Para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estos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dos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portales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hay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menos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avance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. Se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están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probando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otras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formas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de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consolidar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el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CSV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en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base a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revisiones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bilbiograficas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.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34" charset="-127"/>
              <a:cs typeface="Microsoft GothicNeo" panose="020B05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08092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 descr="Investing.com - Crunchbase Company Profile &amp; Funding">
            <a:extLst>
              <a:ext uri="{FF2B5EF4-FFF2-40B4-BE49-F238E27FC236}">
                <a16:creationId xmlns:a16="http://schemas.microsoft.com/office/drawing/2014/main" id="{74812308-C6F7-7AC7-0041-6FF35B7DD0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0237" y="336086"/>
            <a:ext cx="2936875" cy="2936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ow To Use Finviz to Screen For Stocks">
            <a:extLst>
              <a:ext uri="{FF2B5EF4-FFF2-40B4-BE49-F238E27FC236}">
                <a16:creationId xmlns:a16="http://schemas.microsoft.com/office/drawing/2014/main" id="{7B4185FB-0BA6-A183-9D81-5BFBCFC60C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0020" y="2241550"/>
            <a:ext cx="1777311" cy="606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35">
            <a:extLst>
              <a:ext uri="{FF2B5EF4-FFF2-40B4-BE49-F238E27FC236}">
                <a16:creationId xmlns:a16="http://schemas.microsoft.com/office/drawing/2014/main" id="{104F212E-9798-EE32-16A9-1EC908016096}"/>
              </a:ext>
            </a:extLst>
          </p:cNvPr>
          <p:cNvSpPr txBox="1"/>
          <p:nvPr/>
        </p:nvSpPr>
        <p:spPr>
          <a:xfrm>
            <a:off x="6472267" y="1804524"/>
            <a:ext cx="40734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Estos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dos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portales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contienen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varios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indicadores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sobre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los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instrumentos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además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de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una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sección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de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noticias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sobre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estos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.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34" charset="-127"/>
              <a:cs typeface="Microsoft GothicNeo" panose="020B0500000101010101" pitchFamily="34" charset="-127"/>
            </a:endParaRPr>
          </a:p>
        </p:txBody>
      </p:sp>
      <p:sp>
        <p:nvSpPr>
          <p:cNvPr id="10" name="TextBox 35">
            <a:extLst>
              <a:ext uri="{FF2B5EF4-FFF2-40B4-BE49-F238E27FC236}">
                <a16:creationId xmlns:a16="http://schemas.microsoft.com/office/drawing/2014/main" id="{6FB52722-2269-5539-2231-56CE8FBE7876}"/>
              </a:ext>
            </a:extLst>
          </p:cNvPr>
          <p:cNvSpPr txBox="1"/>
          <p:nvPr/>
        </p:nvSpPr>
        <p:spPr>
          <a:xfrm>
            <a:off x="6472266" y="4105764"/>
            <a:ext cx="40734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La idea es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poder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juntar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la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información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de ambas y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generar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un CSV que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contenga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al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menos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25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titulares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por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día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como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columnas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y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una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columna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final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booleana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de 0 o 1 que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representa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si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la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acción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subió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o no.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34" charset="-127"/>
              <a:cs typeface="Microsoft GothicNeo" panose="020B0500000101010101" pitchFamily="34" charset="-127"/>
            </a:endParaRP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D20FAC40-48B5-EFDD-0A67-839B0F4EE3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431" y="3742134"/>
            <a:ext cx="2907795" cy="1754326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03232241-8380-4ECC-7A8C-541CD4A855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10226" y="3742134"/>
            <a:ext cx="2800237" cy="1820764"/>
          </a:xfrm>
          <a:prstGeom prst="rect">
            <a:avLst/>
          </a:prstGeom>
        </p:spPr>
      </p:pic>
      <p:pic>
        <p:nvPicPr>
          <p:cNvPr id="4" name="Imagen 3" descr="Icono&#10;&#10;Descripción generada automáticamente">
            <a:extLst>
              <a:ext uri="{FF2B5EF4-FFF2-40B4-BE49-F238E27FC236}">
                <a16:creationId xmlns:a16="http://schemas.microsoft.com/office/drawing/2014/main" id="{744A9CFD-B5A8-4F41-33EB-8EF3E22DCEE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7534" y="4294204"/>
            <a:ext cx="801835" cy="933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6169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a 5">
            <a:extLst>
              <a:ext uri="{FF2B5EF4-FFF2-40B4-BE49-F238E27FC236}">
                <a16:creationId xmlns:a16="http://schemas.microsoft.com/office/drawing/2014/main" id="{0B8E2C12-1A7B-17E7-B956-5857C9E9C5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0684477"/>
              </p:ext>
            </p:extLst>
          </p:nvPr>
        </p:nvGraphicFramePr>
        <p:xfrm>
          <a:off x="1604711" y="1204071"/>
          <a:ext cx="4156578" cy="184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5526">
                  <a:extLst>
                    <a:ext uri="{9D8B030D-6E8A-4147-A177-3AD203B41FA5}">
                      <a16:colId xmlns:a16="http://schemas.microsoft.com/office/drawing/2014/main" val="487979298"/>
                    </a:ext>
                  </a:extLst>
                </a:gridCol>
                <a:gridCol w="1385526">
                  <a:extLst>
                    <a:ext uri="{9D8B030D-6E8A-4147-A177-3AD203B41FA5}">
                      <a16:colId xmlns:a16="http://schemas.microsoft.com/office/drawing/2014/main" val="2492609333"/>
                    </a:ext>
                  </a:extLst>
                </a:gridCol>
                <a:gridCol w="1385526">
                  <a:extLst>
                    <a:ext uri="{9D8B030D-6E8A-4147-A177-3AD203B41FA5}">
                      <a16:colId xmlns:a16="http://schemas.microsoft.com/office/drawing/2014/main" val="6748277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s-CL" dirty="0" err="1"/>
                        <a:t>Ticker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L" dirty="0"/>
                        <a:t>Titulo #1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dirty="0"/>
                        <a:t>Titulo #2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21292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L" dirty="0"/>
                        <a:t>AAPL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L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L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27182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L" dirty="0"/>
                        <a:t>NFLX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L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L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07217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L" dirty="0"/>
                        <a:t>MSFT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L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L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55499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L" dirty="0"/>
                        <a:t>APPLE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L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L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7965631"/>
                  </a:ext>
                </a:extLst>
              </a:tr>
            </a:tbl>
          </a:graphicData>
        </a:graphic>
      </p:graphicFrame>
      <p:graphicFrame>
        <p:nvGraphicFramePr>
          <p:cNvPr id="17" name="Tabla 5">
            <a:extLst>
              <a:ext uri="{FF2B5EF4-FFF2-40B4-BE49-F238E27FC236}">
                <a16:creationId xmlns:a16="http://schemas.microsoft.com/office/drawing/2014/main" id="{EFFF0354-03B9-62E3-25C6-0B534D5E77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0613928"/>
              </p:ext>
            </p:extLst>
          </p:nvPr>
        </p:nvGraphicFramePr>
        <p:xfrm>
          <a:off x="6402462" y="1204071"/>
          <a:ext cx="4156578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5526">
                  <a:extLst>
                    <a:ext uri="{9D8B030D-6E8A-4147-A177-3AD203B41FA5}">
                      <a16:colId xmlns:a16="http://schemas.microsoft.com/office/drawing/2014/main" val="487979298"/>
                    </a:ext>
                  </a:extLst>
                </a:gridCol>
                <a:gridCol w="1385526">
                  <a:extLst>
                    <a:ext uri="{9D8B030D-6E8A-4147-A177-3AD203B41FA5}">
                      <a16:colId xmlns:a16="http://schemas.microsoft.com/office/drawing/2014/main" val="2492609333"/>
                    </a:ext>
                  </a:extLst>
                </a:gridCol>
                <a:gridCol w="1385526">
                  <a:extLst>
                    <a:ext uri="{9D8B030D-6E8A-4147-A177-3AD203B41FA5}">
                      <a16:colId xmlns:a16="http://schemas.microsoft.com/office/drawing/2014/main" val="674827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CL" dirty="0"/>
                        <a:t>Titulo #25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L" dirty="0"/>
                        <a:t>Fecha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dirty="0"/>
                        <a:t>Indicador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21292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L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L" dirty="0"/>
                        <a:t>13/09/2022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L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27182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L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L" dirty="0"/>
                        <a:t>13/09/2022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L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07217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L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L" dirty="0"/>
                        <a:t>13/09/2022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L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55499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L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L" dirty="0"/>
                        <a:t>13/09/2022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L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7965631"/>
                  </a:ext>
                </a:extLst>
              </a:tr>
            </a:tbl>
          </a:graphicData>
        </a:graphic>
      </p:graphicFrame>
      <p:sp>
        <p:nvSpPr>
          <p:cNvPr id="21" name="CuadroTexto 20">
            <a:extLst>
              <a:ext uri="{FF2B5EF4-FFF2-40B4-BE49-F238E27FC236}">
                <a16:creationId xmlns:a16="http://schemas.microsoft.com/office/drawing/2014/main" id="{8F0F4067-0325-7EDD-7C51-DB2CB235B670}"/>
              </a:ext>
            </a:extLst>
          </p:cNvPr>
          <p:cNvSpPr txBox="1"/>
          <p:nvPr/>
        </p:nvSpPr>
        <p:spPr>
          <a:xfrm>
            <a:off x="5900166" y="2056884"/>
            <a:ext cx="5305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dirty="0"/>
              <a:t>…</a:t>
            </a:r>
          </a:p>
        </p:txBody>
      </p:sp>
      <p:graphicFrame>
        <p:nvGraphicFramePr>
          <p:cNvPr id="25" name="Tabla 5">
            <a:extLst>
              <a:ext uri="{FF2B5EF4-FFF2-40B4-BE49-F238E27FC236}">
                <a16:creationId xmlns:a16="http://schemas.microsoft.com/office/drawing/2014/main" id="{563F2138-1ACC-C588-9BFB-F183A954ED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3890517"/>
              </p:ext>
            </p:extLst>
          </p:nvPr>
        </p:nvGraphicFramePr>
        <p:xfrm>
          <a:off x="1604711" y="3906004"/>
          <a:ext cx="4156578" cy="184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5526">
                  <a:extLst>
                    <a:ext uri="{9D8B030D-6E8A-4147-A177-3AD203B41FA5}">
                      <a16:colId xmlns:a16="http://schemas.microsoft.com/office/drawing/2014/main" val="487979298"/>
                    </a:ext>
                  </a:extLst>
                </a:gridCol>
                <a:gridCol w="1385526">
                  <a:extLst>
                    <a:ext uri="{9D8B030D-6E8A-4147-A177-3AD203B41FA5}">
                      <a16:colId xmlns:a16="http://schemas.microsoft.com/office/drawing/2014/main" val="2492609333"/>
                    </a:ext>
                  </a:extLst>
                </a:gridCol>
                <a:gridCol w="1385526">
                  <a:extLst>
                    <a:ext uri="{9D8B030D-6E8A-4147-A177-3AD203B41FA5}">
                      <a16:colId xmlns:a16="http://schemas.microsoft.com/office/drawing/2014/main" val="6748277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s-CL" dirty="0" err="1"/>
                        <a:t>Ticker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L" dirty="0"/>
                        <a:t>Titulo #1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dirty="0"/>
                        <a:t>Titulo #2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21292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L" dirty="0"/>
                        <a:t>AAPL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L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L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27182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L" dirty="0"/>
                        <a:t>AAPL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L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L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07217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L" dirty="0"/>
                        <a:t>AAPL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L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L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55499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L" dirty="0"/>
                        <a:t>AAPL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L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L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7965631"/>
                  </a:ext>
                </a:extLst>
              </a:tr>
            </a:tbl>
          </a:graphicData>
        </a:graphic>
      </p:graphicFrame>
      <p:graphicFrame>
        <p:nvGraphicFramePr>
          <p:cNvPr id="27" name="Tabla 5">
            <a:extLst>
              <a:ext uri="{FF2B5EF4-FFF2-40B4-BE49-F238E27FC236}">
                <a16:creationId xmlns:a16="http://schemas.microsoft.com/office/drawing/2014/main" id="{F081697F-F9B6-11A1-6543-520277932D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3069910"/>
              </p:ext>
            </p:extLst>
          </p:nvPr>
        </p:nvGraphicFramePr>
        <p:xfrm>
          <a:off x="6402462" y="3906004"/>
          <a:ext cx="4156578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5526">
                  <a:extLst>
                    <a:ext uri="{9D8B030D-6E8A-4147-A177-3AD203B41FA5}">
                      <a16:colId xmlns:a16="http://schemas.microsoft.com/office/drawing/2014/main" val="487979298"/>
                    </a:ext>
                  </a:extLst>
                </a:gridCol>
                <a:gridCol w="1385526">
                  <a:extLst>
                    <a:ext uri="{9D8B030D-6E8A-4147-A177-3AD203B41FA5}">
                      <a16:colId xmlns:a16="http://schemas.microsoft.com/office/drawing/2014/main" val="2492609333"/>
                    </a:ext>
                  </a:extLst>
                </a:gridCol>
                <a:gridCol w="1385526">
                  <a:extLst>
                    <a:ext uri="{9D8B030D-6E8A-4147-A177-3AD203B41FA5}">
                      <a16:colId xmlns:a16="http://schemas.microsoft.com/office/drawing/2014/main" val="674827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CL" dirty="0"/>
                        <a:t>Titulo #25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L" dirty="0"/>
                        <a:t>Fecha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dirty="0"/>
                        <a:t>Indicador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21292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L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L" dirty="0"/>
                        <a:t>13/09/2022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L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27182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L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L" dirty="0"/>
                        <a:t>12/09/2022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L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07217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L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L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L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55499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L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L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L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7965631"/>
                  </a:ext>
                </a:extLst>
              </a:tr>
            </a:tbl>
          </a:graphicData>
        </a:graphic>
      </p:graphicFrame>
      <p:sp>
        <p:nvSpPr>
          <p:cNvPr id="29" name="CuadroTexto 28">
            <a:extLst>
              <a:ext uri="{FF2B5EF4-FFF2-40B4-BE49-F238E27FC236}">
                <a16:creationId xmlns:a16="http://schemas.microsoft.com/office/drawing/2014/main" id="{1A8D422A-4145-D3FF-AC4D-4A4BF7FDB1CE}"/>
              </a:ext>
            </a:extLst>
          </p:cNvPr>
          <p:cNvSpPr txBox="1"/>
          <p:nvPr/>
        </p:nvSpPr>
        <p:spPr>
          <a:xfrm>
            <a:off x="5900166" y="4760913"/>
            <a:ext cx="3268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dirty="0"/>
              <a:t>…</a:t>
            </a:r>
          </a:p>
        </p:txBody>
      </p:sp>
      <p:pic>
        <p:nvPicPr>
          <p:cNvPr id="31" name="Imagen 30" descr="Icono&#10;&#10;Descripción generada automáticamente">
            <a:extLst>
              <a:ext uri="{FF2B5EF4-FFF2-40B4-BE49-F238E27FC236}">
                <a16:creationId xmlns:a16="http://schemas.microsoft.com/office/drawing/2014/main" id="{75ED1BB3-F542-238D-05B1-314958C882E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6890" y="270653"/>
            <a:ext cx="801835" cy="933418"/>
          </a:xfrm>
          <a:prstGeom prst="rect">
            <a:avLst/>
          </a:prstGeom>
        </p:spPr>
      </p:pic>
      <p:pic>
        <p:nvPicPr>
          <p:cNvPr id="37" name="Imagen 36">
            <a:extLst>
              <a:ext uri="{FF2B5EF4-FFF2-40B4-BE49-F238E27FC236}">
                <a16:creationId xmlns:a16="http://schemas.microsoft.com/office/drawing/2014/main" id="{B1629D4B-47B5-EA2B-E9DF-92EA24CDA6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4711" y="3240064"/>
            <a:ext cx="4156578" cy="377871"/>
          </a:xfrm>
          <a:prstGeom prst="rect">
            <a:avLst/>
          </a:prstGeom>
        </p:spPr>
      </p:pic>
      <p:pic>
        <p:nvPicPr>
          <p:cNvPr id="39" name="Imagen 38">
            <a:extLst>
              <a:ext uri="{FF2B5EF4-FFF2-40B4-BE49-F238E27FC236}">
                <a16:creationId xmlns:a16="http://schemas.microsoft.com/office/drawing/2014/main" id="{2C2B67E2-2BA9-0318-A207-C63F744649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6759" y="5943600"/>
            <a:ext cx="4154530" cy="452536"/>
          </a:xfrm>
          <a:prstGeom prst="rect">
            <a:avLst/>
          </a:prstGeom>
        </p:spPr>
      </p:pic>
      <p:sp>
        <p:nvSpPr>
          <p:cNvPr id="47" name="CuadroTexto 46">
            <a:extLst>
              <a:ext uri="{FF2B5EF4-FFF2-40B4-BE49-F238E27FC236}">
                <a16:creationId xmlns:a16="http://schemas.microsoft.com/office/drawing/2014/main" id="{20BC4756-E91B-5AF9-2823-A4D9B6A8C949}"/>
              </a:ext>
            </a:extLst>
          </p:cNvPr>
          <p:cNvSpPr txBox="1"/>
          <p:nvPr/>
        </p:nvSpPr>
        <p:spPr>
          <a:xfrm>
            <a:off x="3449679" y="5606062"/>
            <a:ext cx="60944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dirty="0"/>
              <a:t>…</a:t>
            </a:r>
          </a:p>
        </p:txBody>
      </p:sp>
      <p:sp>
        <p:nvSpPr>
          <p:cNvPr id="49" name="CuadroTexto 48">
            <a:extLst>
              <a:ext uri="{FF2B5EF4-FFF2-40B4-BE49-F238E27FC236}">
                <a16:creationId xmlns:a16="http://schemas.microsoft.com/office/drawing/2014/main" id="{69AEA9D4-3977-7492-C825-43F56FB6FDE4}"/>
              </a:ext>
            </a:extLst>
          </p:cNvPr>
          <p:cNvSpPr txBox="1"/>
          <p:nvPr/>
        </p:nvSpPr>
        <p:spPr>
          <a:xfrm>
            <a:off x="3449679" y="2872788"/>
            <a:ext cx="60944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dirty="0"/>
              <a:t>…</a:t>
            </a:r>
          </a:p>
        </p:txBody>
      </p:sp>
      <p:sp>
        <p:nvSpPr>
          <p:cNvPr id="51" name="CuadroTexto 50">
            <a:extLst>
              <a:ext uri="{FF2B5EF4-FFF2-40B4-BE49-F238E27FC236}">
                <a16:creationId xmlns:a16="http://schemas.microsoft.com/office/drawing/2014/main" id="{1B0D13A1-D00B-DEB5-0C87-36A823D03841}"/>
              </a:ext>
            </a:extLst>
          </p:cNvPr>
          <p:cNvSpPr txBox="1"/>
          <p:nvPr/>
        </p:nvSpPr>
        <p:spPr>
          <a:xfrm>
            <a:off x="8287520" y="5614420"/>
            <a:ext cx="60944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dirty="0"/>
              <a:t>…</a:t>
            </a:r>
          </a:p>
        </p:txBody>
      </p:sp>
      <p:sp>
        <p:nvSpPr>
          <p:cNvPr id="53" name="CuadroTexto 52">
            <a:extLst>
              <a:ext uri="{FF2B5EF4-FFF2-40B4-BE49-F238E27FC236}">
                <a16:creationId xmlns:a16="http://schemas.microsoft.com/office/drawing/2014/main" id="{622C0432-1A0E-8790-AF50-0256A5F52FAC}"/>
              </a:ext>
            </a:extLst>
          </p:cNvPr>
          <p:cNvSpPr txBox="1"/>
          <p:nvPr/>
        </p:nvSpPr>
        <p:spPr>
          <a:xfrm>
            <a:off x="8287520" y="2881146"/>
            <a:ext cx="60944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dirty="0"/>
              <a:t>…</a:t>
            </a:r>
          </a:p>
        </p:txBody>
      </p:sp>
      <p:sp>
        <p:nvSpPr>
          <p:cNvPr id="55" name="CuadroTexto 54">
            <a:extLst>
              <a:ext uri="{FF2B5EF4-FFF2-40B4-BE49-F238E27FC236}">
                <a16:creationId xmlns:a16="http://schemas.microsoft.com/office/drawing/2014/main" id="{A0F6B50A-F269-47C5-ACF7-6D453FE0A94D}"/>
              </a:ext>
            </a:extLst>
          </p:cNvPr>
          <p:cNvSpPr txBox="1"/>
          <p:nvPr/>
        </p:nvSpPr>
        <p:spPr>
          <a:xfrm>
            <a:off x="672910" y="2010717"/>
            <a:ext cx="47815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1</a:t>
            </a:r>
            <a:endParaRPr lang="es-CL" sz="4800" dirty="0"/>
          </a:p>
        </p:txBody>
      </p:sp>
      <p:sp>
        <p:nvSpPr>
          <p:cNvPr id="57" name="CuadroTexto 56">
            <a:extLst>
              <a:ext uri="{FF2B5EF4-FFF2-40B4-BE49-F238E27FC236}">
                <a16:creationId xmlns:a16="http://schemas.microsoft.com/office/drawing/2014/main" id="{D50B4ABC-D520-35BD-26DA-3C441E54AE16}"/>
              </a:ext>
            </a:extLst>
          </p:cNvPr>
          <p:cNvSpPr txBox="1"/>
          <p:nvPr/>
        </p:nvSpPr>
        <p:spPr>
          <a:xfrm>
            <a:off x="672910" y="4530080"/>
            <a:ext cx="47815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2</a:t>
            </a:r>
            <a:endParaRPr lang="es-CL" sz="4800" dirty="0"/>
          </a:p>
        </p:txBody>
      </p:sp>
      <p:pic>
        <p:nvPicPr>
          <p:cNvPr id="59" name="Imagen 58">
            <a:extLst>
              <a:ext uri="{FF2B5EF4-FFF2-40B4-BE49-F238E27FC236}">
                <a16:creationId xmlns:a16="http://schemas.microsoft.com/office/drawing/2014/main" id="{A27F9EDC-7762-CCD4-090F-8C9A77641B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8294" y="3240064"/>
            <a:ext cx="4228995" cy="412740"/>
          </a:xfrm>
          <a:prstGeom prst="rect">
            <a:avLst/>
          </a:prstGeom>
        </p:spPr>
      </p:pic>
      <p:pic>
        <p:nvPicPr>
          <p:cNvPr id="60" name="Imagen 59">
            <a:extLst>
              <a:ext uri="{FF2B5EF4-FFF2-40B4-BE49-F238E27FC236}">
                <a16:creationId xmlns:a16="http://schemas.microsoft.com/office/drawing/2014/main" id="{11F4DE7F-8A6A-CE04-80F2-D5EA9CC973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8294" y="5963498"/>
            <a:ext cx="4228995" cy="412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55072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6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6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000"/>
                            </p:stCondLst>
                            <p:childTnLst>
                              <p:par>
                                <p:cTn id="6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2000"/>
                            </p:stCondLst>
                            <p:childTnLst>
                              <p:par>
                                <p:cTn id="7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9" grpId="0"/>
      <p:bldP spid="47" grpId="0"/>
      <p:bldP spid="49" grpId="0"/>
      <p:bldP spid="51" grpId="0"/>
      <p:bldP spid="53" grpId="0"/>
      <p:bldP spid="55" grpId="0"/>
      <p:bldP spid="5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B2E4181B-5ED8-0049-D99F-34662B0E9F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7280" y="707194"/>
            <a:ext cx="9573961" cy="5220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43619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prestige"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How To Use Finviz to Screen For Stocks">
            <a:extLst>
              <a:ext uri="{FF2B5EF4-FFF2-40B4-BE49-F238E27FC236}">
                <a16:creationId xmlns:a16="http://schemas.microsoft.com/office/drawing/2014/main" id="{7B4185FB-0BA6-A183-9D81-5BFBCFC60C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5659" y="422177"/>
            <a:ext cx="1777311" cy="606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A95B8F94-2403-277A-46C5-FAADE1B03E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0468" y="132890"/>
            <a:ext cx="6897063" cy="6592220"/>
          </a:xfrm>
          <a:prstGeom prst="rect">
            <a:avLst/>
          </a:prstGeom>
        </p:spPr>
      </p:pic>
      <p:pic>
        <p:nvPicPr>
          <p:cNvPr id="7" name="Picture 12" descr="Web scraping to PANDAS (step-by-step in 9 lines) | Kaggle">
            <a:extLst>
              <a:ext uri="{FF2B5EF4-FFF2-40B4-BE49-F238E27FC236}">
                <a16:creationId xmlns:a16="http://schemas.microsoft.com/office/drawing/2014/main" id="{9AA4C376-01BA-9BC9-0EFE-B19466D86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3920" y="1722271"/>
            <a:ext cx="1758153" cy="755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35">
            <a:extLst>
              <a:ext uri="{FF2B5EF4-FFF2-40B4-BE49-F238E27FC236}">
                <a16:creationId xmlns:a16="http://schemas.microsoft.com/office/drawing/2014/main" id="{3210EE6C-76CD-C8DC-EC67-004A7EBC7637}"/>
              </a:ext>
            </a:extLst>
          </p:cNvPr>
          <p:cNvSpPr txBox="1"/>
          <p:nvPr/>
        </p:nvSpPr>
        <p:spPr>
          <a:xfrm>
            <a:off x="686265" y="1208436"/>
            <a:ext cx="40734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Finviz</a:t>
            </a:r>
            <a:r>
              <a:rPr lang="en-US" altLang="ko-KR" i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se </a:t>
            </a:r>
            <a:r>
              <a:rPr lang="en-US" altLang="ko-KR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puede</a:t>
            </a:r>
            <a:r>
              <a:rPr lang="en-US" altLang="ko-KR" i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</a:t>
            </a:r>
            <a:r>
              <a:rPr lang="en-US" altLang="ko-KR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trabajar</a:t>
            </a:r>
            <a:r>
              <a:rPr lang="en-US" altLang="ko-KR" i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</a:t>
            </a:r>
          </a:p>
          <a:p>
            <a:pPr algn="ctr"/>
            <a:r>
              <a:rPr lang="en-US" altLang="ko-KR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facimente</a:t>
            </a:r>
            <a:r>
              <a:rPr lang="en-US" altLang="ko-KR" i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con :</a:t>
            </a:r>
            <a:endParaRPr lang="en-US" altLang="ko-KR" sz="2000" i="1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34" charset="-127"/>
              <a:cs typeface="Microsoft GothicNeo" panose="020B0500000101010101" pitchFamily="34" charset="-127"/>
            </a:endParaRPr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DF06374F-7B51-BD7E-4341-1BE087B5EA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104" y="2420515"/>
            <a:ext cx="4067743" cy="4277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54631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>
            <a:extLst>
              <a:ext uri="{FF2B5EF4-FFF2-40B4-BE49-F238E27FC236}">
                <a16:creationId xmlns:a16="http://schemas.microsoft.com/office/drawing/2014/main" id="{303D8D8F-1902-5838-E9B0-D66838ED4A84}"/>
              </a:ext>
            </a:extLst>
          </p:cNvPr>
          <p:cNvGrpSpPr/>
          <p:nvPr/>
        </p:nvGrpSpPr>
        <p:grpSpPr>
          <a:xfrm>
            <a:off x="1178724" y="1693221"/>
            <a:ext cx="4656146" cy="3623300"/>
            <a:chOff x="6149065" y="2150692"/>
            <a:chExt cx="4656146" cy="3623300"/>
          </a:xfrm>
        </p:grpSpPr>
        <p:pic>
          <p:nvPicPr>
            <p:cNvPr id="2050" name="Picture 2" descr="Yahoo! Finance - Wikipedia">
              <a:extLst>
                <a:ext uri="{FF2B5EF4-FFF2-40B4-BE49-F238E27FC236}">
                  <a16:creationId xmlns:a16="http://schemas.microsoft.com/office/drawing/2014/main" id="{618A6994-D4DA-0C7F-F299-0417A4AD476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26281" y="3602839"/>
              <a:ext cx="1278930" cy="4684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Imagen 13" descr="Texto&#10;&#10;Descripción generada automáticamente">
              <a:extLst>
                <a:ext uri="{FF2B5EF4-FFF2-40B4-BE49-F238E27FC236}">
                  <a16:creationId xmlns:a16="http://schemas.microsoft.com/office/drawing/2014/main" id="{78E8CB2A-0DA2-C6B8-0A76-E1325042A6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49065" y="3486504"/>
              <a:ext cx="1777311" cy="584776"/>
            </a:xfrm>
            <a:prstGeom prst="rect">
              <a:avLst/>
            </a:prstGeom>
          </p:spPr>
        </p:pic>
        <p:pic>
          <p:nvPicPr>
            <p:cNvPr id="2054" name="Picture 6" descr="Investing.com - Crunchbase Company Profile &amp; Funding">
              <a:extLst>
                <a:ext uri="{FF2B5EF4-FFF2-40B4-BE49-F238E27FC236}">
                  <a16:creationId xmlns:a16="http://schemas.microsoft.com/office/drawing/2014/main" id="{C089DED2-1F15-FA70-38A4-3B56A58BECB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48970" y="3429000"/>
              <a:ext cx="2344992" cy="23449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TextBox 18">
              <a:extLst>
                <a:ext uri="{FF2B5EF4-FFF2-40B4-BE49-F238E27FC236}">
                  <a16:creationId xmlns:a16="http://schemas.microsoft.com/office/drawing/2014/main" id="{27EE1E77-0F78-5C79-2DC5-78EA39A82FA0}"/>
                </a:ext>
              </a:extLst>
            </p:cNvPr>
            <p:cNvSpPr txBox="1"/>
            <p:nvPr/>
          </p:nvSpPr>
          <p:spPr>
            <a:xfrm>
              <a:off x="6932754" y="2150692"/>
              <a:ext cx="3439657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GothicNeo" panose="020B0500000101010101" pitchFamily="34" charset="-127"/>
                  <a:ea typeface="Microsoft GothicNeo" panose="020B0500000101010101" pitchFamily="34" charset="-127"/>
                  <a:cs typeface="Microsoft GothicNeo" panose="020B0500000101010101" pitchFamily="34" charset="-127"/>
                </a:rPr>
                <a:t>Se diseñan 3 scripts diferentes, uno para </a:t>
              </a:r>
            </a:p>
            <a:p>
              <a:pPr algn="ctr"/>
              <a:r>
                <a:rPr lang="es-ES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GothicNeo" panose="020B0500000101010101" pitchFamily="34" charset="-127"/>
                  <a:ea typeface="Microsoft GothicNeo" panose="020B0500000101010101" pitchFamily="34" charset="-127"/>
                  <a:cs typeface="Microsoft GothicNeo" panose="020B0500000101010101" pitchFamily="34" charset="-127"/>
                </a:rPr>
                <a:t>cada uno de los siguientes portales:</a:t>
              </a:r>
            </a:p>
          </p:txBody>
        </p:sp>
      </p:grpSp>
      <p:sp>
        <p:nvSpPr>
          <p:cNvPr id="5" name="TextBox 18">
            <a:extLst>
              <a:ext uri="{FF2B5EF4-FFF2-40B4-BE49-F238E27FC236}">
                <a16:creationId xmlns:a16="http://schemas.microsoft.com/office/drawing/2014/main" id="{A930705A-8D57-FDBD-7B24-2582DB233994}"/>
              </a:ext>
            </a:extLst>
          </p:cNvPr>
          <p:cNvSpPr txBox="1"/>
          <p:nvPr/>
        </p:nvSpPr>
        <p:spPr>
          <a:xfrm>
            <a:off x="6470906" y="1693221"/>
            <a:ext cx="407618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Los CSV resultantes tendrán distintos formatos, ya que responderán a distintas formas de modelar el problema de clasificación. </a:t>
            </a:r>
          </a:p>
        </p:txBody>
      </p:sp>
      <p:sp>
        <p:nvSpPr>
          <p:cNvPr id="7" name="TextBox 35">
            <a:extLst>
              <a:ext uri="{FF2B5EF4-FFF2-40B4-BE49-F238E27FC236}">
                <a16:creationId xmlns:a16="http://schemas.microsoft.com/office/drawing/2014/main" id="{3081A636-1C4B-76A1-9446-EFBB46A7946E}"/>
              </a:ext>
            </a:extLst>
          </p:cNvPr>
          <p:cNvSpPr txBox="1"/>
          <p:nvPr/>
        </p:nvSpPr>
        <p:spPr>
          <a:xfrm>
            <a:off x="6986308" y="4780058"/>
            <a:ext cx="3045384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Distinto</a:t>
            </a:r>
            <a:r>
              <a:rPr lang="en-US" altLang="ko-KR" sz="14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</a:t>
            </a:r>
            <a:r>
              <a:rPr lang="en-US" altLang="ko-KR" sz="1400" b="1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número</a:t>
            </a:r>
            <a:r>
              <a:rPr lang="en-US" altLang="ko-KR" sz="14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de </a:t>
            </a:r>
            <a:r>
              <a:rPr lang="en-US" altLang="ko-KR" sz="1400" b="1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filas</a:t>
            </a:r>
            <a:r>
              <a:rPr lang="en-US" altLang="ko-KR" sz="14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y </a:t>
            </a:r>
            <a:r>
              <a:rPr lang="en-US" altLang="ko-KR" sz="1400" b="1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columnas</a:t>
            </a:r>
            <a:endParaRPr lang="en-US" altLang="ko-KR" sz="1400" b="1" i="1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34" charset="-127"/>
              <a:cs typeface="Microsoft GothicNeo" panose="020B0500000101010101" pitchFamily="34" charset="-127"/>
            </a:endParaRPr>
          </a:p>
          <a:p>
            <a:pPr algn="ctr"/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34" charset="-127"/>
              <a:cs typeface="Microsoft GothicNeo" panose="020B0500000101010101" pitchFamily="34" charset="-127"/>
            </a:endParaRPr>
          </a:p>
          <a:p>
            <a:pPr algn="ctr"/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34" charset="-127"/>
              <a:cs typeface="Microsoft GothicNeo" panose="020B0500000101010101" pitchFamily="34" charset="-127"/>
            </a:endParaRPr>
          </a:p>
        </p:txBody>
      </p:sp>
      <p:pic>
        <p:nvPicPr>
          <p:cNvPr id="9" name="Imagen 8" descr="Icono&#10;&#10;Descripción generada automáticamente">
            <a:extLst>
              <a:ext uri="{FF2B5EF4-FFF2-40B4-BE49-F238E27FC236}">
                <a16:creationId xmlns:a16="http://schemas.microsoft.com/office/drawing/2014/main" id="{445413F7-4DAB-ABB4-A307-2E03431ADEB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8082" y="3690148"/>
            <a:ext cx="801835" cy="933418"/>
          </a:xfrm>
          <a:prstGeom prst="rect">
            <a:avLst/>
          </a:prstGeom>
        </p:spPr>
      </p:pic>
      <p:pic>
        <p:nvPicPr>
          <p:cNvPr id="6146" name="Picture 2" descr="How To Use Finviz to Screen For Stocks">
            <a:extLst>
              <a:ext uri="{FF2B5EF4-FFF2-40B4-BE49-F238E27FC236}">
                <a16:creationId xmlns:a16="http://schemas.microsoft.com/office/drawing/2014/main" id="{C3157276-21F8-5D92-9F6A-41FDED645A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8111" y="4476842"/>
            <a:ext cx="1777311" cy="606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AACD1C6D-2482-7AB0-3E90-B0DD1DC6933A}"/>
              </a:ext>
            </a:extLst>
          </p:cNvPr>
          <p:cNvSpPr txBox="1"/>
          <p:nvPr/>
        </p:nvSpPr>
        <p:spPr>
          <a:xfrm>
            <a:off x="3568614" y="4243594"/>
            <a:ext cx="60944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altLang="ko-KR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y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219204320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6" descr="Investing.com - Crunchbase Company Profile &amp; Funding">
            <a:extLst>
              <a:ext uri="{FF2B5EF4-FFF2-40B4-BE49-F238E27FC236}">
                <a16:creationId xmlns:a16="http://schemas.microsoft.com/office/drawing/2014/main" id="{E7EFFF00-8912-CEA3-D8E5-5E99D28864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7562" y="-307545"/>
            <a:ext cx="2936875" cy="2936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35">
            <a:extLst>
              <a:ext uri="{FF2B5EF4-FFF2-40B4-BE49-F238E27FC236}">
                <a16:creationId xmlns:a16="http://schemas.microsoft.com/office/drawing/2014/main" id="{750CF7F2-7499-4584-AB67-7D6A7D4F4584}"/>
              </a:ext>
            </a:extLst>
          </p:cNvPr>
          <p:cNvSpPr txBox="1"/>
          <p:nvPr/>
        </p:nvSpPr>
        <p:spPr>
          <a:xfrm>
            <a:off x="1646267" y="1625997"/>
            <a:ext cx="4073465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El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caso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de Investing es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más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complejo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ya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que require de Selenium para pasar un pop-up de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subscripción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. </a:t>
            </a:r>
          </a:p>
          <a:p>
            <a:pPr algn="ctr"/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34" charset="-127"/>
              <a:cs typeface="Microsoft GothicNeo" panose="020B0500000101010101" pitchFamily="34" charset="-127"/>
            </a:endParaRP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27D4CE54-AF77-5535-A8B9-4526C214D09D}"/>
              </a:ext>
            </a:extLst>
          </p:cNvPr>
          <p:cNvSpPr txBox="1"/>
          <p:nvPr/>
        </p:nvSpPr>
        <p:spPr>
          <a:xfrm>
            <a:off x="6690487" y="1706000"/>
            <a:ext cx="363702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Además</a:t>
            </a:r>
            <a:r>
              <a:rPr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require </a:t>
            </a:r>
            <a:r>
              <a:rPr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utilizar</a:t>
            </a:r>
            <a:r>
              <a:rPr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</a:t>
            </a:r>
            <a:r>
              <a:rPr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el</a:t>
            </a:r>
            <a:r>
              <a:rPr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</a:t>
            </a:r>
            <a:r>
              <a:rPr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buscador</a:t>
            </a:r>
            <a:r>
              <a:rPr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para </a:t>
            </a:r>
            <a:r>
              <a:rPr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obtener</a:t>
            </a:r>
            <a:r>
              <a:rPr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</a:t>
            </a:r>
            <a:r>
              <a:rPr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el</a:t>
            </a:r>
            <a:r>
              <a:rPr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link de </a:t>
            </a:r>
            <a:r>
              <a:rPr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cada</a:t>
            </a:r>
            <a:r>
              <a:rPr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</a:t>
            </a:r>
            <a:r>
              <a:rPr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búsqueda</a:t>
            </a:r>
            <a:r>
              <a:rPr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de </a:t>
            </a:r>
            <a:r>
              <a:rPr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instrumento</a:t>
            </a:r>
            <a:endParaRPr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34" charset="-127"/>
              <a:cs typeface="Microsoft GothicNeo" panose="020B0500000101010101" pitchFamily="34" charset="-127"/>
            </a:endParaRPr>
          </a:p>
        </p:txBody>
      </p:sp>
      <p:pic>
        <p:nvPicPr>
          <p:cNvPr id="2" name="Picture 8">
            <a:extLst>
              <a:ext uri="{FF2B5EF4-FFF2-40B4-BE49-F238E27FC236}">
                <a16:creationId xmlns:a16="http://schemas.microsoft.com/office/drawing/2014/main" id="{85A6FCC3-8F0E-74D4-A7F9-688FFACA08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1813" y="5232003"/>
            <a:ext cx="1815749" cy="444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8CB2F303-581F-984F-2322-79E7A583C4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6267" y="2857103"/>
            <a:ext cx="4073465" cy="2233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912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6" descr="Investing.com - Crunchbase Company Profile &amp; Funding">
            <a:extLst>
              <a:ext uri="{FF2B5EF4-FFF2-40B4-BE49-F238E27FC236}">
                <a16:creationId xmlns:a16="http://schemas.microsoft.com/office/drawing/2014/main" id="{E7EFFF00-8912-CEA3-D8E5-5E99D28864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7562" y="-695325"/>
            <a:ext cx="2936875" cy="2936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8ADEF265-9937-BBA5-33DA-A26A785F98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5667" y="1108359"/>
            <a:ext cx="4261593" cy="2571097"/>
          </a:xfrm>
          <a:prstGeom prst="rect">
            <a:avLst/>
          </a:prstGeom>
        </p:spPr>
      </p:pic>
      <p:sp>
        <p:nvSpPr>
          <p:cNvPr id="22" name="TextBox 35">
            <a:extLst>
              <a:ext uri="{FF2B5EF4-FFF2-40B4-BE49-F238E27FC236}">
                <a16:creationId xmlns:a16="http://schemas.microsoft.com/office/drawing/2014/main" id="{45301882-289E-B610-AB2B-FAFA5AE018C3}"/>
              </a:ext>
            </a:extLst>
          </p:cNvPr>
          <p:cNvSpPr txBox="1"/>
          <p:nvPr/>
        </p:nvSpPr>
        <p:spPr>
          <a:xfrm>
            <a:off x="1624739" y="1976063"/>
            <a:ext cx="407346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i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Se </a:t>
            </a:r>
            <a:r>
              <a:rPr lang="en-US" altLang="ko-KR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obtiene</a:t>
            </a:r>
            <a:r>
              <a:rPr lang="en-US" altLang="ko-KR" i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la data </a:t>
            </a:r>
            <a:r>
              <a:rPr lang="en-US" altLang="ko-KR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histórica</a:t>
            </a:r>
            <a:r>
              <a:rPr lang="en-US" altLang="ko-KR" i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:</a:t>
            </a:r>
          </a:p>
          <a:p>
            <a:pPr algn="ctr"/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34" charset="-127"/>
              <a:cs typeface="Microsoft GothicNeo" panose="020B0500000101010101" pitchFamily="34" charset="-127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617C7782-E28B-A8BB-CA9E-EB817DB5AC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" y="3790555"/>
            <a:ext cx="12192000" cy="2613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4803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6" descr="Investing.com - Crunchbase Company Profile &amp; Funding">
            <a:extLst>
              <a:ext uri="{FF2B5EF4-FFF2-40B4-BE49-F238E27FC236}">
                <a16:creationId xmlns:a16="http://schemas.microsoft.com/office/drawing/2014/main" id="{E7EFFF00-8912-CEA3-D8E5-5E99D28864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7562" y="-695325"/>
            <a:ext cx="2936875" cy="2936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500D15D4-001B-7493-F02A-EBDD3E38FE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7631" y="1439638"/>
            <a:ext cx="5820587" cy="5039428"/>
          </a:xfrm>
          <a:prstGeom prst="rect">
            <a:avLst/>
          </a:prstGeom>
        </p:spPr>
      </p:pic>
      <p:sp>
        <p:nvSpPr>
          <p:cNvPr id="6" name="TextBox 35">
            <a:extLst>
              <a:ext uri="{FF2B5EF4-FFF2-40B4-BE49-F238E27FC236}">
                <a16:creationId xmlns:a16="http://schemas.microsoft.com/office/drawing/2014/main" id="{505158A6-3B56-3C6C-164E-02A83FA4B4DF}"/>
              </a:ext>
            </a:extLst>
          </p:cNvPr>
          <p:cNvSpPr txBox="1"/>
          <p:nvPr/>
        </p:nvSpPr>
        <p:spPr>
          <a:xfrm>
            <a:off x="1525241" y="2000350"/>
            <a:ext cx="4073465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i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El </a:t>
            </a:r>
            <a:r>
              <a:rPr lang="en-US" altLang="ko-KR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problema</a:t>
            </a:r>
            <a:r>
              <a:rPr lang="en-US" altLang="ko-KR" i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con </a:t>
            </a:r>
            <a:r>
              <a:rPr lang="en-US" altLang="ko-KR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este</a:t>
            </a:r>
            <a:r>
              <a:rPr lang="en-US" altLang="ko-KR" i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portal es que </a:t>
            </a:r>
            <a:r>
              <a:rPr lang="en-US" altLang="ko-KR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obtener</a:t>
            </a:r>
            <a:r>
              <a:rPr lang="en-US" altLang="ko-KR" i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la </a:t>
            </a:r>
            <a:r>
              <a:rPr lang="en-US" altLang="ko-KR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información</a:t>
            </a:r>
            <a:r>
              <a:rPr lang="en-US" altLang="ko-KR" i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de </a:t>
            </a:r>
            <a:r>
              <a:rPr lang="en-US" altLang="ko-KR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cada</a:t>
            </a:r>
            <a:r>
              <a:rPr lang="en-US" altLang="ko-KR" i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</a:t>
            </a:r>
            <a:r>
              <a:rPr lang="en-US" altLang="ko-KR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noticia</a:t>
            </a:r>
            <a:r>
              <a:rPr lang="en-US" altLang="ko-KR" i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</a:t>
            </a:r>
            <a:r>
              <a:rPr lang="en-US" altLang="ko-KR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tomaría</a:t>
            </a:r>
            <a:r>
              <a:rPr lang="en-US" altLang="ko-KR" i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</a:t>
            </a:r>
            <a:r>
              <a:rPr lang="en-US" altLang="ko-KR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demasiado</a:t>
            </a:r>
            <a:r>
              <a:rPr lang="en-US" altLang="ko-KR" i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</a:t>
            </a:r>
            <a:r>
              <a:rPr lang="en-US" altLang="ko-KR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tiempo</a:t>
            </a:r>
            <a:r>
              <a:rPr lang="en-US" altLang="ko-KR" i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con selenium. </a:t>
            </a:r>
          </a:p>
          <a:p>
            <a:pPr algn="ctr"/>
            <a:endParaRPr lang="en-US" altLang="ko-KR" i="1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34" charset="-127"/>
              <a:cs typeface="Microsoft GothicNeo" panose="020B0500000101010101" pitchFamily="34" charset="-127"/>
            </a:endParaRPr>
          </a:p>
          <a:p>
            <a:pPr algn="ctr"/>
            <a:r>
              <a:rPr lang="en-US" altLang="ko-KR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Existe</a:t>
            </a:r>
            <a:r>
              <a:rPr lang="en-US" altLang="ko-KR" i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un </a:t>
            </a:r>
            <a:r>
              <a:rPr lang="en-US" altLang="ko-KR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problema</a:t>
            </a:r>
            <a:r>
              <a:rPr lang="en-US" altLang="ko-KR" i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al </a:t>
            </a:r>
            <a:r>
              <a:rPr lang="en-US" altLang="ko-KR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utilizar</a:t>
            </a:r>
            <a:r>
              <a:rPr lang="en-US" altLang="ko-KR" i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</a:t>
            </a:r>
            <a:r>
              <a:rPr lang="en-US" altLang="ko-KR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BeautifulSoup</a:t>
            </a:r>
            <a:r>
              <a:rPr lang="en-US" altLang="ko-KR" i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</a:t>
            </a:r>
            <a:r>
              <a:rPr lang="en-US" altLang="ko-KR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ya</a:t>
            </a:r>
            <a:r>
              <a:rPr lang="en-US" altLang="ko-KR" i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que no se ha </a:t>
            </a:r>
            <a:r>
              <a:rPr lang="en-US" altLang="ko-KR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encontrado</a:t>
            </a:r>
            <a:r>
              <a:rPr lang="en-US" altLang="ko-KR" i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forma de pasar </a:t>
            </a:r>
            <a:r>
              <a:rPr lang="en-US" altLang="ko-KR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el</a:t>
            </a:r>
            <a:r>
              <a:rPr lang="en-US" altLang="ko-KR" i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pop-up de </a:t>
            </a:r>
            <a:r>
              <a:rPr lang="en-US" altLang="ko-KR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subscripción</a:t>
            </a:r>
            <a:r>
              <a:rPr lang="en-US" altLang="ko-KR" i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.</a:t>
            </a:r>
          </a:p>
          <a:p>
            <a:pPr algn="ctr"/>
            <a:endParaRPr lang="en-US" altLang="ko-KR" i="1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34" charset="-127"/>
              <a:cs typeface="Microsoft GothicNeo" panose="020B0500000101010101" pitchFamily="34" charset="-127"/>
            </a:endParaRPr>
          </a:p>
          <a:p>
            <a:pPr algn="ctr"/>
            <a:r>
              <a:rPr lang="en-US" altLang="ko-KR" i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La </a:t>
            </a:r>
            <a:r>
              <a:rPr lang="en-US" altLang="ko-KR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metodología</a:t>
            </a:r>
            <a:r>
              <a:rPr lang="en-US" altLang="ko-KR" i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a </a:t>
            </a:r>
            <a:r>
              <a:rPr lang="en-US" altLang="ko-KR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seguir</a:t>
            </a:r>
            <a:r>
              <a:rPr lang="en-US" altLang="ko-KR" i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</a:t>
            </a:r>
            <a:r>
              <a:rPr lang="en-US" altLang="ko-KR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esta</a:t>
            </a:r>
            <a:r>
              <a:rPr lang="en-US" altLang="ko-KR" i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</a:t>
            </a:r>
            <a:r>
              <a:rPr lang="en-US" altLang="ko-KR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en</a:t>
            </a:r>
            <a:r>
              <a:rPr lang="en-US" altLang="ko-KR" i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</a:t>
            </a:r>
            <a:r>
              <a:rPr lang="en-US" altLang="ko-KR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revisión</a:t>
            </a:r>
            <a:r>
              <a:rPr lang="en-US" altLang="ko-KR" i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.</a:t>
            </a:r>
          </a:p>
          <a:p>
            <a:pPr algn="ctr"/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34" charset="-127"/>
              <a:cs typeface="Microsoft GothicNeo" panose="020B05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432888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7A17751-16AD-4EBD-B1E4-9D4A2FB56604}"/>
              </a:ext>
            </a:extLst>
          </p:cNvPr>
          <p:cNvSpPr/>
          <p:nvPr/>
        </p:nvSpPr>
        <p:spPr>
          <a:xfrm>
            <a:off x="0" y="4535055"/>
            <a:ext cx="12192000" cy="2062798"/>
          </a:xfrm>
          <a:prstGeom prst="rect">
            <a:avLst/>
          </a:prstGeom>
          <a:gradFill flip="none" rotWithShape="1">
            <a:gsLst>
              <a:gs pos="16000">
                <a:schemeClr val="accent2">
                  <a:alpha val="0"/>
                </a:schemeClr>
              </a:gs>
              <a:gs pos="43000">
                <a:schemeClr val="accent1">
                  <a:alpha val="76000"/>
                </a:schemeClr>
              </a:gs>
              <a:gs pos="94000">
                <a:schemeClr val="accent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Microsoft GothicNeo" panose="020B05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221F751-3C5B-4561-AD14-8637C5B66736}"/>
              </a:ext>
            </a:extLst>
          </p:cNvPr>
          <p:cNvSpPr txBox="1"/>
          <p:nvPr/>
        </p:nvSpPr>
        <p:spPr>
          <a:xfrm>
            <a:off x="0" y="4944797"/>
            <a:ext cx="11887200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4400" b="1" dirty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Microsoft GothicNeo" panose="020B0500000101010101" pitchFamily="34" charset="-127"/>
              </a:rPr>
              <a:t>Scraping de </a:t>
            </a:r>
            <a:r>
              <a:rPr lang="en-US" altLang="ko-KR" sz="4400" b="1" dirty="0" err="1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Microsoft GothicNeo" panose="020B0500000101010101" pitchFamily="34" charset="-127"/>
              </a:rPr>
              <a:t>Noticias</a:t>
            </a:r>
            <a:r>
              <a:rPr lang="en-US" altLang="ko-KR" sz="4400" b="1" dirty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Microsoft GothicNeo" panose="020B0500000101010101" pitchFamily="34" charset="-127"/>
              </a:rPr>
              <a:t> </a:t>
            </a:r>
            <a:r>
              <a:rPr lang="en-US" altLang="ko-KR" sz="4400" b="1" dirty="0" err="1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Microsoft GothicNeo" panose="020B0500000101010101" pitchFamily="34" charset="-127"/>
              </a:rPr>
              <a:t>Financieras</a:t>
            </a:r>
            <a:endParaRPr lang="ko-KR" altLang="en-US" sz="4400" b="1" dirty="0">
              <a:solidFill>
                <a:schemeClr val="bg1"/>
              </a:solidFill>
              <a:latin typeface="Microsoft JhengHei UI" panose="020B0604030504040204" pitchFamily="34" charset="-120"/>
              <a:cs typeface="Microsoft GothicNeo" panose="020B050000010101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166F6B-B975-4F3C-BCF2-9971086140FB}"/>
              </a:ext>
            </a:extLst>
          </p:cNvPr>
          <p:cNvSpPr txBox="1"/>
          <p:nvPr/>
        </p:nvSpPr>
        <p:spPr>
          <a:xfrm>
            <a:off x="0" y="5650162"/>
            <a:ext cx="11887056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dirty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Microsoft GothicNeo" panose="020B0500000101010101" pitchFamily="34" charset="-127"/>
              </a:rPr>
              <a:t>Ronald Chester</a:t>
            </a:r>
            <a:endParaRPr lang="ko-KR" altLang="en-US" dirty="0">
              <a:solidFill>
                <a:schemeClr val="bg1"/>
              </a:solidFill>
              <a:latin typeface="Microsoft JhengHei UI" panose="020B0604030504040204" pitchFamily="34" charset="-120"/>
              <a:cs typeface="Microsoft GothicNeo" panose="020B0500000101010101" pitchFamily="34" charset="-127"/>
            </a:endParaRPr>
          </a:p>
          <a:p>
            <a:pPr algn="r"/>
            <a:r>
              <a:rPr lang="en-US" altLang="ko-KR" dirty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Microsoft GothicNeo" panose="020B0500000101010101" pitchFamily="34" charset="-127"/>
              </a:rPr>
              <a:t>Nicolás Coddou</a:t>
            </a:r>
          </a:p>
        </p:txBody>
      </p:sp>
    </p:spTree>
    <p:extLst>
      <p:ext uri="{BB962C8B-B14F-4D97-AF65-F5344CB8AC3E}">
        <p14:creationId xmlns:p14="http://schemas.microsoft.com/office/powerpoint/2010/main" val="29265258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o 2">
            <a:extLst>
              <a:ext uri="{FF2B5EF4-FFF2-40B4-BE49-F238E27FC236}">
                <a16:creationId xmlns:a16="http://schemas.microsoft.com/office/drawing/2014/main" id="{F07F4654-A23D-0525-57EF-FE5033A674D9}"/>
              </a:ext>
            </a:extLst>
          </p:cNvPr>
          <p:cNvGrpSpPr>
            <a:grpSpLocks noChangeAspect="1"/>
          </p:cNvGrpSpPr>
          <p:nvPr/>
        </p:nvGrpSpPr>
        <p:grpSpPr>
          <a:xfrm>
            <a:off x="3965746" y="1179137"/>
            <a:ext cx="4260507" cy="4499726"/>
            <a:chOff x="1426858" y="483306"/>
            <a:chExt cx="4512284" cy="4765642"/>
          </a:xfrm>
        </p:grpSpPr>
        <p:grpSp>
          <p:nvGrpSpPr>
            <p:cNvPr id="17" name="Grupo 16">
              <a:extLst>
                <a:ext uri="{FF2B5EF4-FFF2-40B4-BE49-F238E27FC236}">
                  <a16:creationId xmlns:a16="http://schemas.microsoft.com/office/drawing/2014/main" id="{F0CB5CB9-535A-20F3-0F60-B44533063AF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426858" y="933212"/>
              <a:ext cx="4512284" cy="1571373"/>
              <a:chOff x="1883458" y="3261264"/>
              <a:chExt cx="7998778" cy="2785527"/>
            </a:xfrm>
          </p:grpSpPr>
          <p:sp>
            <p:nvSpPr>
              <p:cNvPr id="16" name="Rectángulo 15">
                <a:extLst>
                  <a:ext uri="{FF2B5EF4-FFF2-40B4-BE49-F238E27FC236}">
                    <a16:creationId xmlns:a16="http://schemas.microsoft.com/office/drawing/2014/main" id="{72CCD3CD-4D4F-B55A-FF19-B643EBFD3F86}"/>
                  </a:ext>
                </a:extLst>
              </p:cNvPr>
              <p:cNvSpPr/>
              <p:nvPr/>
            </p:nvSpPr>
            <p:spPr>
              <a:xfrm>
                <a:off x="1883458" y="4361688"/>
                <a:ext cx="7998778" cy="1685103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L" dirty="0">
                  <a:latin typeface="Microsoft GothicNeo" panose="020B0500000101010101" pitchFamily="34" charset="-127"/>
                </a:endParaRPr>
              </a:p>
            </p:txBody>
          </p:sp>
          <p:pic>
            <p:nvPicPr>
              <p:cNvPr id="2056" name="Picture 8">
                <a:extLst>
                  <a:ext uri="{FF2B5EF4-FFF2-40B4-BE49-F238E27FC236}">
                    <a16:creationId xmlns:a16="http://schemas.microsoft.com/office/drawing/2014/main" id="{62EC0879-341B-B47B-1585-4FEB868235C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40124" y="4787444"/>
                <a:ext cx="3408930" cy="83359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60" name="Picture 12" descr="Web scraping to PANDAS (step-by-step in 9 lines) | Kaggle">
                <a:extLst>
                  <a:ext uri="{FF2B5EF4-FFF2-40B4-BE49-F238E27FC236}">
                    <a16:creationId xmlns:a16="http://schemas.microsoft.com/office/drawing/2014/main" id="{A919EBBA-9929-9877-4F46-DEF6199EBD7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50495" y="4477388"/>
                <a:ext cx="3650218" cy="15694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62" name="Picture 14" descr="python-3-logo-png-transparent – AI &amp; Digital Education">
                <a:extLst>
                  <a:ext uri="{FF2B5EF4-FFF2-40B4-BE49-F238E27FC236}">
                    <a16:creationId xmlns:a16="http://schemas.microsoft.com/office/drawing/2014/main" id="{8CD1E732-C6EB-2AA0-3895-65B91FE4048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88029" y="3261264"/>
                <a:ext cx="3279041" cy="9521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8" name="TextBox 18">
              <a:extLst>
                <a:ext uri="{FF2B5EF4-FFF2-40B4-BE49-F238E27FC236}">
                  <a16:creationId xmlns:a16="http://schemas.microsoft.com/office/drawing/2014/main" id="{E0DC9BFF-A3EA-90A3-5FEB-8CF907EEAB65}"/>
                </a:ext>
              </a:extLst>
            </p:cNvPr>
            <p:cNvSpPr txBox="1"/>
            <p:nvPr/>
          </p:nvSpPr>
          <p:spPr>
            <a:xfrm>
              <a:off x="2094701" y="483306"/>
              <a:ext cx="3067503" cy="4001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altLang="ko-KR" b="1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GothicNeo" panose="020B0500000101010101" pitchFamily="34" charset="-127"/>
                  <a:ea typeface="Microsoft GothicNeo" panose="020B0500000101010101" pitchFamily="34" charset="-127"/>
                  <a:cs typeface="Microsoft GothicNeo" panose="020B0500000101010101" pitchFamily="34" charset="-127"/>
                </a:rPr>
                <a:t>Herramientas: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A329CCA-8887-7241-59CB-A683955FA011}"/>
                </a:ext>
              </a:extLst>
            </p:cNvPr>
            <p:cNvSpPr txBox="1"/>
            <p:nvPr/>
          </p:nvSpPr>
          <p:spPr>
            <a:xfrm>
              <a:off x="2182308" y="3375207"/>
              <a:ext cx="3067503" cy="7497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altLang="ko-KR" sz="2000" b="1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GothicNeo" panose="020B0500000101010101" pitchFamily="34" charset="-127"/>
                  <a:ea typeface="Microsoft GothicNeo" panose="020B0500000101010101" pitchFamily="34" charset="-127"/>
                  <a:cs typeface="Microsoft GothicNeo" panose="020B0500000101010101" pitchFamily="34" charset="-127"/>
                </a:rPr>
                <a:t>Otras librerías utilizadas</a:t>
              </a:r>
            </a:p>
          </p:txBody>
        </p:sp>
        <p:pic>
          <p:nvPicPr>
            <p:cNvPr id="2064" name="Picture 16" descr="Primeros pasos con Pandas - Adictos al trabajo Tutoriales">
              <a:extLst>
                <a:ext uri="{FF2B5EF4-FFF2-40B4-BE49-F238E27FC236}">
                  <a16:creationId xmlns:a16="http://schemas.microsoft.com/office/drawing/2014/main" id="{B00D387E-A665-ADE3-17F6-94D596006A7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53283" y="4204063"/>
              <a:ext cx="1409654" cy="5697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6" name="Picture 18" descr="Day 40 of 100DaysofML. NLTK. Natural Language Toolkit is one… | by Charan  Soneji | 100DaysofMLcode | Medium">
              <a:extLst>
                <a:ext uri="{FF2B5EF4-FFF2-40B4-BE49-F238E27FC236}">
                  <a16:creationId xmlns:a16="http://schemas.microsoft.com/office/drawing/2014/main" id="{37D2BB61-4C60-521C-C4EF-04762C5E45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53572" y="4042934"/>
              <a:ext cx="1108633" cy="12060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56953872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Yahoo! Finance - Wikipedia">
            <a:extLst>
              <a:ext uri="{FF2B5EF4-FFF2-40B4-BE49-F238E27FC236}">
                <a16:creationId xmlns:a16="http://schemas.microsoft.com/office/drawing/2014/main" id="{618A6994-D4DA-0C7F-F299-0417A4AD47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alphaModFix amt="7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277" y="2822255"/>
            <a:ext cx="2774741" cy="1016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Imagen 13" descr="Texto&#10;&#10;Descripción generada automáticamente">
            <a:extLst>
              <a:ext uri="{FF2B5EF4-FFF2-40B4-BE49-F238E27FC236}">
                <a16:creationId xmlns:a16="http://schemas.microsoft.com/office/drawing/2014/main" id="{78E8CB2A-0DA2-C6B8-0A76-E1325042A61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alphaModFix amt="3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4074" y="2771114"/>
            <a:ext cx="3421719" cy="1125824"/>
          </a:xfrm>
          <a:prstGeom prst="rect">
            <a:avLst/>
          </a:prstGeom>
        </p:spPr>
      </p:pic>
      <p:pic>
        <p:nvPicPr>
          <p:cNvPr id="2054" name="Picture 6" descr="Investing.com - Crunchbase Company Profile &amp; Funding">
            <a:extLst>
              <a:ext uri="{FF2B5EF4-FFF2-40B4-BE49-F238E27FC236}">
                <a16:creationId xmlns:a16="http://schemas.microsoft.com/office/drawing/2014/main" id="{C089DED2-1F15-FA70-38A4-3B56A58BEC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3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9848" y="1636775"/>
            <a:ext cx="2936875" cy="2936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ow To Use Finviz to Screen For Stocks">
            <a:extLst>
              <a:ext uri="{FF2B5EF4-FFF2-40B4-BE49-F238E27FC236}">
                <a16:creationId xmlns:a16="http://schemas.microsoft.com/office/drawing/2014/main" id="{75B29B4D-F20D-716A-D695-477018FBBC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4658" y="3290507"/>
            <a:ext cx="1777311" cy="606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14003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Yahoo! Finance - Wikipedia">
            <a:extLst>
              <a:ext uri="{FF2B5EF4-FFF2-40B4-BE49-F238E27FC236}">
                <a16:creationId xmlns:a16="http://schemas.microsoft.com/office/drawing/2014/main" id="{618A6994-D4DA-0C7F-F299-0417A4AD47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277" y="2822255"/>
            <a:ext cx="2774741" cy="1016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Imagen 13" descr="Texto&#10;&#10;Descripción generada automáticamente">
            <a:extLst>
              <a:ext uri="{FF2B5EF4-FFF2-40B4-BE49-F238E27FC236}">
                <a16:creationId xmlns:a16="http://schemas.microsoft.com/office/drawing/2014/main" id="{78E8CB2A-0DA2-C6B8-0A76-E1325042A61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alphaModFix amt="3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4074" y="2771114"/>
            <a:ext cx="3421719" cy="1125824"/>
          </a:xfrm>
          <a:prstGeom prst="rect">
            <a:avLst/>
          </a:prstGeom>
        </p:spPr>
      </p:pic>
      <p:pic>
        <p:nvPicPr>
          <p:cNvPr id="2054" name="Picture 6" descr="Investing.com - Crunchbase Company Profile &amp; Funding">
            <a:extLst>
              <a:ext uri="{FF2B5EF4-FFF2-40B4-BE49-F238E27FC236}">
                <a16:creationId xmlns:a16="http://schemas.microsoft.com/office/drawing/2014/main" id="{C089DED2-1F15-FA70-38A4-3B56A58BEC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3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9848" y="1636775"/>
            <a:ext cx="2936875" cy="2936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ow To Use Finviz to Screen For Stocks">
            <a:extLst>
              <a:ext uri="{FF2B5EF4-FFF2-40B4-BE49-F238E27FC236}">
                <a16:creationId xmlns:a16="http://schemas.microsoft.com/office/drawing/2014/main" id="{75B29B4D-F20D-716A-D695-477018FBBC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4658" y="3290507"/>
            <a:ext cx="1777311" cy="606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90B91D3B-760F-C4E3-6F96-BE1B80F5D2F5}"/>
              </a:ext>
            </a:extLst>
          </p:cNvPr>
          <p:cNvSpPr txBox="1"/>
          <p:nvPr/>
        </p:nvSpPr>
        <p:spPr>
          <a:xfrm>
            <a:off x="1873570" y="1826051"/>
            <a:ext cx="47815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1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36807922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Yahoo! Finance - Wikipedia">
            <a:extLst>
              <a:ext uri="{FF2B5EF4-FFF2-40B4-BE49-F238E27FC236}">
                <a16:creationId xmlns:a16="http://schemas.microsoft.com/office/drawing/2014/main" id="{127773CD-C244-9634-7261-4A2F709B68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5882" y="5235913"/>
            <a:ext cx="2774428" cy="1016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4 Marcador de contenido">
            <a:extLst>
              <a:ext uri="{FF2B5EF4-FFF2-40B4-BE49-F238E27FC236}">
                <a16:creationId xmlns:a16="http://schemas.microsoft.com/office/drawing/2014/main" id="{7DB0F9F4-ECA6-D98E-394D-1A4BCDBB07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59831" y="1317013"/>
            <a:ext cx="7870825" cy="5653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buFont typeface="Arial" panose="020B0604020202020204" pitchFamily="34" charset="0"/>
              <a:buNone/>
            </a:pPr>
            <a:r>
              <a:rPr lang="es-CL" altLang="es-CL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Se importan las siguientes librerías </a:t>
            </a:r>
            <a:r>
              <a:rPr lang="es-CL" altLang="es-CL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: </a:t>
            </a:r>
            <a:endParaRPr lang="es-CL" altLang="es-CL" sz="1400" b="1" dirty="0">
              <a:solidFill>
                <a:schemeClr val="tx2"/>
              </a:solidFill>
              <a:latin typeface="Microsoft GothicNeo" panose="020B0500000101010101" pitchFamily="34" charset="-127"/>
              <a:ea typeface="Microsoft GothicNeo" panose="020B0500000101010101" pitchFamily="34" charset="-127"/>
              <a:cs typeface="Microsoft GothicNeo" panose="020B0500000101010101" pitchFamily="34" charset="-127"/>
            </a:endParaRPr>
          </a:p>
          <a:p>
            <a:pPr algn="just" eaLnBrk="1" hangingPunct="1">
              <a:buFont typeface="Arial" panose="020B0604020202020204" pitchFamily="34" charset="0"/>
              <a:buNone/>
            </a:pPr>
            <a:endParaRPr lang="es-CL" altLang="es-CL" sz="1200" b="1" i="1" dirty="0">
              <a:solidFill>
                <a:schemeClr val="tx2"/>
              </a:solidFill>
              <a:latin typeface="Microsoft GothicNeo" panose="020B0500000101010101" pitchFamily="34" charset="-127"/>
              <a:ea typeface="Microsoft GothicNeo" panose="020B0500000101010101" pitchFamily="34" charset="-127"/>
              <a:cs typeface="Microsoft GothicNeo" panose="020B0500000101010101" pitchFamily="34" charset="-127"/>
            </a:endParaRPr>
          </a:p>
          <a:p>
            <a:pPr algn="just" eaLnBrk="1" hangingPunct="1">
              <a:buFont typeface="Arial" panose="020B0604020202020204" pitchFamily="34" charset="0"/>
              <a:buNone/>
            </a:pPr>
            <a:r>
              <a:rPr lang="es-CL" altLang="es-CL" sz="1200" b="1" i="1" dirty="0" err="1">
                <a:solidFill>
                  <a:schemeClr val="tx2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import</a:t>
            </a:r>
            <a:r>
              <a:rPr lang="es-CL" altLang="es-CL" sz="1200" b="1" i="1" dirty="0">
                <a:solidFill>
                  <a:schemeClr val="tx2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 time</a:t>
            </a:r>
          </a:p>
          <a:p>
            <a:pPr algn="just" eaLnBrk="1" hangingPunct="1">
              <a:buFont typeface="Arial" panose="020B0604020202020204" pitchFamily="34" charset="0"/>
              <a:buNone/>
            </a:pPr>
            <a:r>
              <a:rPr lang="es-CL" altLang="es-CL" sz="1200" b="1" i="1" dirty="0" err="1">
                <a:solidFill>
                  <a:schemeClr val="tx2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from</a:t>
            </a:r>
            <a:r>
              <a:rPr lang="es-CL" altLang="es-CL" sz="1200" b="1" i="1" dirty="0">
                <a:solidFill>
                  <a:schemeClr val="tx2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 </a:t>
            </a:r>
            <a:r>
              <a:rPr lang="es-CL" altLang="es-CL" sz="1200" b="1" i="1" dirty="0" err="1">
                <a:solidFill>
                  <a:schemeClr val="tx2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selenium</a:t>
            </a:r>
            <a:r>
              <a:rPr lang="es-CL" altLang="es-CL" sz="1200" b="1" i="1" dirty="0">
                <a:solidFill>
                  <a:schemeClr val="tx2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 </a:t>
            </a:r>
            <a:r>
              <a:rPr lang="es-CL" altLang="es-CL" sz="1200" b="1" i="1" dirty="0" err="1">
                <a:solidFill>
                  <a:schemeClr val="tx2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import</a:t>
            </a:r>
            <a:r>
              <a:rPr lang="es-CL" altLang="es-CL" sz="1200" b="1" i="1" dirty="0">
                <a:solidFill>
                  <a:schemeClr val="tx2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 </a:t>
            </a:r>
            <a:r>
              <a:rPr lang="es-CL" altLang="es-CL" sz="1200" b="1" i="1" dirty="0" err="1">
                <a:solidFill>
                  <a:schemeClr val="tx2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webdriver</a:t>
            </a:r>
            <a:endParaRPr lang="es-CL" altLang="es-CL" sz="1200" b="1" i="1" dirty="0">
              <a:solidFill>
                <a:schemeClr val="tx2"/>
              </a:solidFill>
              <a:latin typeface="Microsoft GothicNeo" panose="020B0500000101010101" pitchFamily="34" charset="-127"/>
              <a:ea typeface="Microsoft GothicNeo" panose="020B0500000101010101" pitchFamily="34" charset="-127"/>
              <a:cs typeface="Microsoft GothicNeo" panose="020B0500000101010101" pitchFamily="34" charset="-127"/>
            </a:endParaRPr>
          </a:p>
          <a:p>
            <a:pPr algn="just" eaLnBrk="1" hangingPunct="1">
              <a:buFont typeface="Arial" panose="020B0604020202020204" pitchFamily="34" charset="0"/>
              <a:buNone/>
            </a:pPr>
            <a:r>
              <a:rPr lang="es-CL" altLang="es-CL" sz="1200" b="1" i="1" dirty="0" err="1">
                <a:solidFill>
                  <a:schemeClr val="tx2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from</a:t>
            </a:r>
            <a:r>
              <a:rPr lang="es-CL" altLang="es-CL" sz="1200" b="1" i="1" dirty="0">
                <a:solidFill>
                  <a:schemeClr val="tx2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 selenium.webdriver.common.by </a:t>
            </a:r>
            <a:r>
              <a:rPr lang="es-CL" altLang="es-CL" sz="1200" b="1" i="1" dirty="0" err="1">
                <a:solidFill>
                  <a:schemeClr val="tx2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import</a:t>
            </a:r>
            <a:r>
              <a:rPr lang="es-CL" altLang="es-CL" sz="1200" b="1" i="1" dirty="0">
                <a:solidFill>
                  <a:schemeClr val="tx2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 </a:t>
            </a:r>
            <a:r>
              <a:rPr lang="es-CL" altLang="es-CL" sz="1200" b="1" i="1" dirty="0" err="1">
                <a:solidFill>
                  <a:schemeClr val="tx2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By</a:t>
            </a:r>
            <a:endParaRPr lang="es-CL" altLang="es-CL" sz="1200" b="1" i="1" dirty="0">
              <a:solidFill>
                <a:schemeClr val="tx2"/>
              </a:solidFill>
              <a:latin typeface="Microsoft GothicNeo" panose="020B0500000101010101" pitchFamily="34" charset="-127"/>
              <a:ea typeface="Microsoft GothicNeo" panose="020B0500000101010101" pitchFamily="34" charset="-127"/>
              <a:cs typeface="Microsoft GothicNeo" panose="020B0500000101010101" pitchFamily="34" charset="-127"/>
            </a:endParaRPr>
          </a:p>
          <a:p>
            <a:pPr algn="just" eaLnBrk="1" hangingPunct="1">
              <a:buFont typeface="Arial" panose="020B0604020202020204" pitchFamily="34" charset="0"/>
              <a:buNone/>
            </a:pPr>
            <a:r>
              <a:rPr lang="es-CL" altLang="es-CL" sz="1200" b="1" i="1" dirty="0" err="1">
                <a:solidFill>
                  <a:schemeClr val="tx2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import</a:t>
            </a:r>
            <a:r>
              <a:rPr lang="es-CL" altLang="es-CL" sz="1200" b="1" i="1" dirty="0">
                <a:solidFill>
                  <a:schemeClr val="tx2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 os</a:t>
            </a:r>
          </a:p>
          <a:p>
            <a:pPr algn="just" eaLnBrk="1" hangingPunct="1">
              <a:buFont typeface="Arial" panose="020B0604020202020204" pitchFamily="34" charset="0"/>
              <a:buNone/>
            </a:pPr>
            <a:r>
              <a:rPr lang="es-CL" altLang="es-CL" sz="1200" b="1" i="1" dirty="0" err="1">
                <a:solidFill>
                  <a:schemeClr val="tx2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import</a:t>
            </a:r>
            <a:r>
              <a:rPr lang="es-CL" altLang="es-CL" sz="1200" b="1" i="1" dirty="0">
                <a:solidFill>
                  <a:schemeClr val="tx2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 pandas as </a:t>
            </a:r>
            <a:r>
              <a:rPr lang="es-CL" altLang="es-CL" sz="1200" b="1" i="1" dirty="0" err="1">
                <a:solidFill>
                  <a:schemeClr val="tx2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pd</a:t>
            </a:r>
            <a:endParaRPr lang="es-CL" altLang="es-CL" sz="1200" b="1" i="1" dirty="0">
              <a:solidFill>
                <a:schemeClr val="tx2"/>
              </a:solidFill>
              <a:latin typeface="Microsoft GothicNeo" panose="020B0500000101010101" pitchFamily="34" charset="-127"/>
              <a:ea typeface="Microsoft GothicNeo" panose="020B0500000101010101" pitchFamily="34" charset="-127"/>
              <a:cs typeface="Microsoft GothicNeo" panose="020B0500000101010101" pitchFamily="34" charset="-127"/>
            </a:endParaRPr>
          </a:p>
          <a:p>
            <a:pPr algn="just" eaLnBrk="1" hangingPunct="1">
              <a:buFont typeface="Arial" panose="020B0604020202020204" pitchFamily="34" charset="0"/>
              <a:buNone/>
            </a:pPr>
            <a:r>
              <a:rPr lang="es-CL" altLang="es-CL" sz="1200" b="1" i="1" dirty="0" err="1">
                <a:solidFill>
                  <a:schemeClr val="tx2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from</a:t>
            </a:r>
            <a:r>
              <a:rPr lang="es-CL" altLang="es-CL" sz="1200" b="1" i="1" dirty="0">
                <a:solidFill>
                  <a:schemeClr val="tx2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 pandas </a:t>
            </a:r>
            <a:r>
              <a:rPr lang="es-CL" altLang="es-CL" sz="1200" b="1" i="1" dirty="0" err="1">
                <a:solidFill>
                  <a:schemeClr val="tx2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import</a:t>
            </a:r>
            <a:r>
              <a:rPr lang="es-CL" altLang="es-CL" sz="1200" b="1" i="1" dirty="0">
                <a:solidFill>
                  <a:schemeClr val="tx2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 Series, </a:t>
            </a:r>
            <a:r>
              <a:rPr lang="es-CL" altLang="es-CL" sz="1200" b="1" i="1" dirty="0" err="1">
                <a:solidFill>
                  <a:schemeClr val="tx2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DataFrame</a:t>
            </a:r>
            <a:endParaRPr lang="es-CL" altLang="es-CL" sz="1200" b="1" i="1" dirty="0">
              <a:solidFill>
                <a:schemeClr val="tx2"/>
              </a:solidFill>
              <a:latin typeface="Microsoft GothicNeo" panose="020B0500000101010101" pitchFamily="34" charset="-127"/>
              <a:ea typeface="Microsoft GothicNeo" panose="020B0500000101010101" pitchFamily="34" charset="-127"/>
              <a:cs typeface="Microsoft GothicNeo" panose="020B0500000101010101" pitchFamily="34" charset="-127"/>
            </a:endParaRPr>
          </a:p>
          <a:p>
            <a:pPr algn="just" eaLnBrk="1" hangingPunct="1">
              <a:buFont typeface="Arial" panose="020B0604020202020204" pitchFamily="34" charset="0"/>
              <a:buNone/>
            </a:pPr>
            <a:r>
              <a:rPr lang="es-CL" altLang="es-CL" sz="1200" b="1" i="1" dirty="0" err="1">
                <a:solidFill>
                  <a:schemeClr val="tx2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from</a:t>
            </a:r>
            <a:r>
              <a:rPr lang="es-CL" altLang="es-CL" sz="1200" b="1" i="1" dirty="0">
                <a:solidFill>
                  <a:schemeClr val="tx2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 pandas </a:t>
            </a:r>
            <a:r>
              <a:rPr lang="es-CL" altLang="es-CL" sz="1200" b="1" i="1" dirty="0" err="1">
                <a:solidFill>
                  <a:schemeClr val="tx2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import</a:t>
            </a:r>
            <a:r>
              <a:rPr lang="es-CL" altLang="es-CL" sz="1200" b="1" i="1" dirty="0">
                <a:solidFill>
                  <a:schemeClr val="tx2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 </a:t>
            </a:r>
            <a:r>
              <a:rPr lang="es-CL" altLang="es-CL" sz="1200" b="1" i="1" dirty="0" err="1">
                <a:solidFill>
                  <a:schemeClr val="tx2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ExcelWriter</a:t>
            </a:r>
            <a:endParaRPr lang="es-CL" altLang="es-CL" sz="1200" b="1" i="1" dirty="0">
              <a:solidFill>
                <a:schemeClr val="tx2"/>
              </a:solidFill>
              <a:latin typeface="Microsoft GothicNeo" panose="020B0500000101010101" pitchFamily="34" charset="-127"/>
              <a:ea typeface="Microsoft GothicNeo" panose="020B0500000101010101" pitchFamily="34" charset="-127"/>
              <a:cs typeface="Microsoft GothicNeo" panose="020B0500000101010101" pitchFamily="34" charset="-127"/>
            </a:endParaRPr>
          </a:p>
          <a:p>
            <a:pPr algn="just" eaLnBrk="1" hangingPunct="1">
              <a:buFont typeface="Arial" panose="020B0604020202020204" pitchFamily="34" charset="0"/>
              <a:buNone/>
            </a:pPr>
            <a:r>
              <a:rPr lang="es-CL" altLang="es-CL" sz="1200" b="1" i="1" dirty="0" err="1">
                <a:solidFill>
                  <a:schemeClr val="tx2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from</a:t>
            </a:r>
            <a:r>
              <a:rPr lang="es-CL" altLang="es-CL" sz="1200" b="1" i="1" dirty="0">
                <a:solidFill>
                  <a:schemeClr val="tx2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 pandas </a:t>
            </a:r>
            <a:r>
              <a:rPr lang="es-CL" altLang="es-CL" sz="1200" b="1" i="1" dirty="0" err="1">
                <a:solidFill>
                  <a:schemeClr val="tx2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import</a:t>
            </a:r>
            <a:r>
              <a:rPr lang="es-CL" altLang="es-CL" sz="1200" b="1" i="1" dirty="0">
                <a:solidFill>
                  <a:schemeClr val="tx2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 </a:t>
            </a:r>
            <a:r>
              <a:rPr lang="es-CL" altLang="es-CL" sz="1200" b="1" i="1" dirty="0" err="1">
                <a:solidFill>
                  <a:schemeClr val="tx2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ExcelFile</a:t>
            </a:r>
            <a:endParaRPr lang="es-CL" altLang="es-CL" sz="1200" b="1" i="1" dirty="0">
              <a:solidFill>
                <a:schemeClr val="tx2"/>
              </a:solidFill>
              <a:latin typeface="Microsoft GothicNeo" panose="020B0500000101010101" pitchFamily="34" charset="-127"/>
              <a:ea typeface="Microsoft GothicNeo" panose="020B0500000101010101" pitchFamily="34" charset="-127"/>
              <a:cs typeface="Microsoft GothicNeo" panose="020B0500000101010101" pitchFamily="34" charset="-127"/>
            </a:endParaRPr>
          </a:p>
          <a:p>
            <a:pPr algn="just" eaLnBrk="1" hangingPunct="1">
              <a:buFont typeface="Arial" panose="020B0604020202020204" pitchFamily="34" charset="0"/>
              <a:buNone/>
            </a:pPr>
            <a:r>
              <a:rPr lang="es-CL" altLang="es-CL" sz="1200" b="1" i="1" dirty="0" err="1">
                <a:solidFill>
                  <a:schemeClr val="tx2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from</a:t>
            </a:r>
            <a:r>
              <a:rPr lang="es-CL" altLang="es-CL" sz="1200" b="1" i="1" dirty="0">
                <a:solidFill>
                  <a:schemeClr val="tx2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 bs4 </a:t>
            </a:r>
            <a:r>
              <a:rPr lang="es-CL" altLang="es-CL" sz="1200" b="1" i="1" dirty="0" err="1">
                <a:solidFill>
                  <a:schemeClr val="tx2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import</a:t>
            </a:r>
            <a:r>
              <a:rPr lang="es-CL" altLang="es-CL" sz="1200" b="1" i="1" dirty="0">
                <a:solidFill>
                  <a:schemeClr val="tx2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 </a:t>
            </a:r>
            <a:r>
              <a:rPr lang="es-CL" altLang="es-CL" sz="1200" b="1" i="1" dirty="0" err="1">
                <a:solidFill>
                  <a:schemeClr val="tx2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BeautifulSoup</a:t>
            </a:r>
            <a:endParaRPr lang="es-CL" altLang="es-CL" sz="1200" b="1" i="1" dirty="0">
              <a:solidFill>
                <a:schemeClr val="tx2"/>
              </a:solidFill>
              <a:latin typeface="Microsoft GothicNeo" panose="020B0500000101010101" pitchFamily="34" charset="-127"/>
              <a:ea typeface="Microsoft GothicNeo" panose="020B0500000101010101" pitchFamily="34" charset="-127"/>
              <a:cs typeface="Microsoft GothicNeo" panose="020B0500000101010101" pitchFamily="34" charset="-127"/>
            </a:endParaRPr>
          </a:p>
          <a:p>
            <a:pPr algn="just" eaLnBrk="1" hangingPunct="1">
              <a:buFont typeface="Arial" panose="020B0604020202020204" pitchFamily="34" charset="0"/>
              <a:buNone/>
            </a:pPr>
            <a:r>
              <a:rPr lang="es-CL" altLang="es-CL" sz="1200" b="1" i="1" dirty="0" err="1">
                <a:solidFill>
                  <a:schemeClr val="tx2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from</a:t>
            </a:r>
            <a:r>
              <a:rPr lang="es-CL" altLang="es-CL" sz="1200" b="1" i="1" dirty="0">
                <a:solidFill>
                  <a:schemeClr val="tx2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 </a:t>
            </a:r>
            <a:r>
              <a:rPr lang="es-CL" altLang="es-CL" sz="1200" b="1" i="1" dirty="0" err="1">
                <a:solidFill>
                  <a:schemeClr val="tx2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textblob</a:t>
            </a:r>
            <a:r>
              <a:rPr lang="es-CL" altLang="es-CL" sz="1200" b="1" i="1" dirty="0">
                <a:solidFill>
                  <a:schemeClr val="tx2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 </a:t>
            </a:r>
            <a:r>
              <a:rPr lang="es-CL" altLang="es-CL" sz="1200" b="1" i="1" dirty="0" err="1">
                <a:solidFill>
                  <a:schemeClr val="tx2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import</a:t>
            </a:r>
            <a:r>
              <a:rPr lang="es-CL" altLang="es-CL" sz="1200" b="1" i="1" dirty="0">
                <a:solidFill>
                  <a:schemeClr val="tx2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 </a:t>
            </a:r>
            <a:r>
              <a:rPr lang="es-CL" altLang="es-CL" sz="1200" b="1" i="1" dirty="0" err="1">
                <a:solidFill>
                  <a:schemeClr val="tx2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TextBlob</a:t>
            </a:r>
            <a:endParaRPr lang="es-CL" altLang="es-CL" sz="1200" b="1" i="1" dirty="0">
              <a:solidFill>
                <a:schemeClr val="tx2"/>
              </a:solidFill>
              <a:latin typeface="Microsoft GothicNeo" panose="020B0500000101010101" pitchFamily="34" charset="-127"/>
              <a:ea typeface="Microsoft GothicNeo" panose="020B0500000101010101" pitchFamily="34" charset="-127"/>
              <a:cs typeface="Microsoft GothicNeo" panose="020B0500000101010101" pitchFamily="34" charset="-127"/>
            </a:endParaRPr>
          </a:p>
          <a:p>
            <a:pPr algn="just" eaLnBrk="1" hangingPunct="1">
              <a:buFont typeface="Arial" panose="020B0604020202020204" pitchFamily="34" charset="0"/>
              <a:buNone/>
            </a:pPr>
            <a:r>
              <a:rPr lang="es-CL" altLang="es-CL" sz="1200" b="1" i="1" dirty="0" err="1">
                <a:solidFill>
                  <a:schemeClr val="tx2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import</a:t>
            </a:r>
            <a:r>
              <a:rPr lang="es-CL" altLang="es-CL" sz="1200" b="1" i="1" dirty="0">
                <a:solidFill>
                  <a:schemeClr val="tx2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 </a:t>
            </a:r>
            <a:r>
              <a:rPr lang="es-CL" altLang="es-CL" sz="1200" b="1" i="1" dirty="0" err="1">
                <a:solidFill>
                  <a:schemeClr val="tx2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textblob</a:t>
            </a:r>
            <a:endParaRPr lang="es-CL" altLang="es-CL" sz="1200" b="1" i="1" dirty="0">
              <a:solidFill>
                <a:schemeClr val="tx2"/>
              </a:solidFill>
              <a:latin typeface="Microsoft GothicNeo" panose="020B0500000101010101" pitchFamily="34" charset="-127"/>
              <a:ea typeface="Microsoft GothicNeo" panose="020B0500000101010101" pitchFamily="34" charset="-127"/>
              <a:cs typeface="Microsoft GothicNeo" panose="020B0500000101010101" pitchFamily="34" charset="-127"/>
            </a:endParaRPr>
          </a:p>
          <a:p>
            <a:pPr algn="just" eaLnBrk="1" hangingPunct="1">
              <a:buFont typeface="Arial" panose="020B0604020202020204" pitchFamily="34" charset="0"/>
              <a:buNone/>
            </a:pPr>
            <a:r>
              <a:rPr lang="es-CL" altLang="es-CL" sz="1200" b="1" i="1" dirty="0" err="1">
                <a:solidFill>
                  <a:schemeClr val="tx2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from</a:t>
            </a:r>
            <a:r>
              <a:rPr lang="es-CL" altLang="es-CL" sz="1200" b="1" i="1" dirty="0">
                <a:solidFill>
                  <a:schemeClr val="tx2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 </a:t>
            </a:r>
            <a:r>
              <a:rPr lang="es-CL" altLang="es-CL" sz="1200" b="1" i="1" dirty="0" err="1">
                <a:solidFill>
                  <a:schemeClr val="tx2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textblob</a:t>
            </a:r>
            <a:r>
              <a:rPr lang="es-CL" altLang="es-CL" sz="1200" b="1" i="1" dirty="0">
                <a:solidFill>
                  <a:schemeClr val="tx2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 </a:t>
            </a:r>
            <a:r>
              <a:rPr lang="es-CL" altLang="es-CL" sz="1200" b="1" i="1" dirty="0" err="1">
                <a:solidFill>
                  <a:schemeClr val="tx2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import</a:t>
            </a:r>
            <a:r>
              <a:rPr lang="es-CL" altLang="es-CL" sz="1200" b="1" i="1" dirty="0">
                <a:solidFill>
                  <a:schemeClr val="tx2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 </a:t>
            </a:r>
            <a:r>
              <a:rPr lang="es-CL" altLang="es-CL" sz="1200" b="1" i="1" dirty="0" err="1">
                <a:solidFill>
                  <a:schemeClr val="tx2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TextBlobstock</a:t>
            </a:r>
            <a:endParaRPr lang="es-CL" altLang="es-CL" sz="1200" b="1" i="1" dirty="0">
              <a:solidFill>
                <a:schemeClr val="tx2"/>
              </a:solidFill>
              <a:latin typeface="Microsoft GothicNeo" panose="020B0500000101010101" pitchFamily="34" charset="-127"/>
              <a:ea typeface="Microsoft GothicNeo" panose="020B0500000101010101" pitchFamily="34" charset="-127"/>
              <a:cs typeface="Microsoft GothicNeo" panose="020B0500000101010101" pitchFamily="34" charset="-127"/>
            </a:endParaRPr>
          </a:p>
          <a:p>
            <a:pPr algn="just" eaLnBrk="1" hangingPunct="1">
              <a:buFont typeface="Arial" panose="020B0604020202020204" pitchFamily="34" charset="0"/>
              <a:buNone/>
            </a:pPr>
            <a:r>
              <a:rPr lang="es-CL" altLang="es-CL" sz="1200" b="1" i="1" dirty="0" err="1">
                <a:solidFill>
                  <a:schemeClr val="tx2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from</a:t>
            </a:r>
            <a:r>
              <a:rPr lang="es-CL" altLang="es-CL" sz="1200" b="1" i="1" dirty="0">
                <a:solidFill>
                  <a:schemeClr val="tx2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 pandas </a:t>
            </a:r>
            <a:r>
              <a:rPr lang="es-CL" altLang="es-CL" sz="1200" b="1" i="1" dirty="0" err="1">
                <a:solidFill>
                  <a:schemeClr val="tx2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import</a:t>
            </a:r>
            <a:r>
              <a:rPr lang="es-CL" altLang="es-CL" sz="1200" b="1" i="1" dirty="0">
                <a:solidFill>
                  <a:schemeClr val="tx2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 </a:t>
            </a:r>
            <a:r>
              <a:rPr lang="es-CL" altLang="es-CL" sz="1200" b="1" i="1" dirty="0" err="1">
                <a:solidFill>
                  <a:schemeClr val="tx2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ExcelFile</a:t>
            </a:r>
            <a:endParaRPr lang="es-CL" altLang="es-CL" sz="1200" b="1" i="1" dirty="0">
              <a:solidFill>
                <a:schemeClr val="tx2"/>
              </a:solidFill>
              <a:latin typeface="Microsoft GothicNeo" panose="020B0500000101010101" pitchFamily="34" charset="-127"/>
              <a:ea typeface="Microsoft GothicNeo" panose="020B0500000101010101" pitchFamily="34" charset="-127"/>
              <a:cs typeface="Microsoft GothicNeo" panose="020B0500000101010101" pitchFamily="34" charset="-127"/>
            </a:endParaRPr>
          </a:p>
          <a:p>
            <a:pPr algn="just" eaLnBrk="1" hangingPunct="1">
              <a:buFont typeface="Arial" panose="020B0604020202020204" pitchFamily="34" charset="0"/>
              <a:buNone/>
            </a:pPr>
            <a:r>
              <a:rPr lang="es-CL" altLang="es-CL" sz="1200" b="1" i="1" dirty="0" err="1">
                <a:solidFill>
                  <a:schemeClr val="tx2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from</a:t>
            </a:r>
            <a:r>
              <a:rPr lang="es-CL" altLang="es-CL" sz="1200" b="1" i="1" dirty="0">
                <a:solidFill>
                  <a:schemeClr val="tx2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 pandas </a:t>
            </a:r>
            <a:r>
              <a:rPr lang="es-CL" altLang="es-CL" sz="1200" b="1" i="1" dirty="0" err="1">
                <a:solidFill>
                  <a:schemeClr val="tx2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import</a:t>
            </a:r>
            <a:r>
              <a:rPr lang="es-CL" altLang="es-CL" sz="1200" b="1" i="1" dirty="0">
                <a:solidFill>
                  <a:schemeClr val="tx2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 </a:t>
            </a:r>
            <a:r>
              <a:rPr lang="es-CL" altLang="es-CL" sz="1200" b="1" i="1" dirty="0" err="1">
                <a:solidFill>
                  <a:schemeClr val="tx2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ExcelWriter</a:t>
            </a:r>
            <a:endParaRPr lang="es-CL" altLang="es-CL" sz="1200" b="1" i="1" dirty="0">
              <a:solidFill>
                <a:schemeClr val="tx2"/>
              </a:solidFill>
              <a:latin typeface="Microsoft GothicNeo" panose="020B0500000101010101" pitchFamily="34" charset="-127"/>
              <a:ea typeface="Microsoft GothicNeo" panose="020B0500000101010101" pitchFamily="34" charset="-127"/>
              <a:cs typeface="Microsoft GothicNeo" panose="020B0500000101010101" pitchFamily="34" charset="-127"/>
            </a:endParaRPr>
          </a:p>
          <a:p>
            <a:pPr algn="just" eaLnBrk="1" hangingPunct="1">
              <a:buFont typeface="Arial" panose="020B0604020202020204" pitchFamily="34" charset="0"/>
              <a:buNone/>
            </a:pPr>
            <a:r>
              <a:rPr lang="es-CL" altLang="es-CL" sz="1200" b="1" i="1" dirty="0" err="1">
                <a:solidFill>
                  <a:schemeClr val="tx2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from</a:t>
            </a:r>
            <a:r>
              <a:rPr lang="es-CL" altLang="es-CL" sz="1200" b="1" i="1" dirty="0">
                <a:solidFill>
                  <a:schemeClr val="tx2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 </a:t>
            </a:r>
            <a:r>
              <a:rPr lang="es-CL" altLang="es-CL" sz="1200" b="1" i="1" dirty="0" err="1">
                <a:solidFill>
                  <a:schemeClr val="tx2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textblob</a:t>
            </a:r>
            <a:r>
              <a:rPr lang="es-CL" altLang="es-CL" sz="1200" b="1" i="1" dirty="0">
                <a:solidFill>
                  <a:schemeClr val="tx2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 </a:t>
            </a:r>
            <a:r>
              <a:rPr lang="es-CL" altLang="es-CL" sz="1200" b="1" i="1" dirty="0" err="1">
                <a:solidFill>
                  <a:schemeClr val="tx2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import</a:t>
            </a:r>
            <a:r>
              <a:rPr lang="es-CL" altLang="es-CL" sz="1200" b="1" i="1" dirty="0">
                <a:solidFill>
                  <a:schemeClr val="tx2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 </a:t>
            </a:r>
            <a:r>
              <a:rPr lang="es-CL" altLang="es-CL" sz="1200" b="1" i="1" dirty="0" err="1">
                <a:solidFill>
                  <a:schemeClr val="tx2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TextBlob</a:t>
            </a:r>
            <a:endParaRPr lang="es-CL" altLang="es-CL" sz="1200" b="1" i="1" dirty="0">
              <a:solidFill>
                <a:schemeClr val="tx2"/>
              </a:solidFill>
              <a:latin typeface="Microsoft GothicNeo" panose="020B0500000101010101" pitchFamily="34" charset="-127"/>
              <a:ea typeface="Microsoft GothicNeo" panose="020B0500000101010101" pitchFamily="34" charset="-127"/>
              <a:cs typeface="Microsoft GothicNeo" panose="020B0500000101010101" pitchFamily="34" charset="-127"/>
            </a:endParaRPr>
          </a:p>
          <a:p>
            <a:pPr algn="just" eaLnBrk="1" hangingPunct="1">
              <a:buFont typeface="Arial" panose="020B0604020202020204" pitchFamily="34" charset="0"/>
              <a:buNone/>
            </a:pPr>
            <a:r>
              <a:rPr lang="es-CL" altLang="es-CL" sz="1200" b="1" i="1" dirty="0" err="1">
                <a:solidFill>
                  <a:schemeClr val="tx2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from</a:t>
            </a:r>
            <a:r>
              <a:rPr lang="es-CL" altLang="es-CL" sz="1200" b="1" i="1" dirty="0">
                <a:solidFill>
                  <a:schemeClr val="tx2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 </a:t>
            </a:r>
            <a:r>
              <a:rPr lang="es-CL" altLang="es-CL" sz="1200" b="1" i="1" dirty="0" err="1">
                <a:solidFill>
                  <a:schemeClr val="tx2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textblob.sentiments</a:t>
            </a:r>
            <a:r>
              <a:rPr lang="es-CL" altLang="es-CL" sz="1200" b="1" i="1" dirty="0">
                <a:solidFill>
                  <a:schemeClr val="tx2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 </a:t>
            </a:r>
            <a:r>
              <a:rPr lang="es-CL" altLang="es-CL" sz="1200" b="1" i="1" dirty="0" err="1">
                <a:solidFill>
                  <a:schemeClr val="tx2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import</a:t>
            </a:r>
            <a:r>
              <a:rPr lang="es-CL" altLang="es-CL" sz="1200" b="1" i="1" dirty="0">
                <a:solidFill>
                  <a:schemeClr val="tx2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 </a:t>
            </a:r>
            <a:r>
              <a:rPr lang="es-CL" altLang="es-CL" sz="1200" b="1" i="1" dirty="0" err="1">
                <a:solidFill>
                  <a:schemeClr val="tx2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NaiveBayesAnalyzer</a:t>
            </a:r>
            <a:endParaRPr lang="es-CL" altLang="es-CL" sz="1200" b="1" i="1" dirty="0">
              <a:solidFill>
                <a:schemeClr val="tx2"/>
              </a:solidFill>
              <a:latin typeface="Microsoft GothicNeo" panose="020B0500000101010101" pitchFamily="34" charset="-127"/>
              <a:ea typeface="Microsoft GothicNeo" panose="020B0500000101010101" pitchFamily="34" charset="-127"/>
              <a:cs typeface="Microsoft GothicNeo" panose="020B0500000101010101" pitchFamily="34" charset="-127"/>
            </a:endParaRPr>
          </a:p>
          <a:p>
            <a:pPr algn="just" eaLnBrk="1" hangingPunct="1">
              <a:buFont typeface="Arial" panose="020B0604020202020204" pitchFamily="34" charset="0"/>
              <a:buNone/>
            </a:pPr>
            <a:r>
              <a:rPr lang="es-CL" altLang="es-CL" sz="1200" b="1" i="1" dirty="0" err="1">
                <a:solidFill>
                  <a:schemeClr val="tx2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from</a:t>
            </a:r>
            <a:r>
              <a:rPr lang="es-CL" altLang="es-CL" sz="1200" b="1" i="1" dirty="0">
                <a:solidFill>
                  <a:schemeClr val="tx2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 </a:t>
            </a:r>
            <a:r>
              <a:rPr lang="es-CL" altLang="es-CL" sz="1200" b="1" i="1" dirty="0" err="1">
                <a:solidFill>
                  <a:schemeClr val="tx2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nltk.sentiment.vader</a:t>
            </a:r>
            <a:r>
              <a:rPr lang="es-CL" altLang="es-CL" sz="1200" b="1" i="1" dirty="0">
                <a:solidFill>
                  <a:schemeClr val="tx2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 </a:t>
            </a:r>
            <a:r>
              <a:rPr lang="es-CL" altLang="es-CL" sz="1200" b="1" i="1" dirty="0" err="1">
                <a:solidFill>
                  <a:schemeClr val="tx2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import</a:t>
            </a:r>
            <a:r>
              <a:rPr lang="es-CL" altLang="es-CL" sz="1200" b="1" i="1" dirty="0">
                <a:solidFill>
                  <a:schemeClr val="tx2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 </a:t>
            </a:r>
            <a:r>
              <a:rPr lang="es-CL" altLang="es-CL" sz="1200" b="1" i="1" dirty="0" err="1">
                <a:solidFill>
                  <a:schemeClr val="tx2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SentimentIntensityAnalyzer</a:t>
            </a:r>
            <a:endParaRPr lang="es-CL" altLang="es-CL" sz="1200" b="1" i="1" dirty="0">
              <a:solidFill>
                <a:schemeClr val="tx2"/>
              </a:solidFill>
              <a:latin typeface="Microsoft GothicNeo" panose="020B0500000101010101" pitchFamily="34" charset="-127"/>
              <a:ea typeface="Microsoft GothicNeo" panose="020B0500000101010101" pitchFamily="34" charset="-127"/>
              <a:cs typeface="Microsoft GothicNeo" panose="020B0500000101010101" pitchFamily="34" charset="-127"/>
            </a:endParaRPr>
          </a:p>
          <a:p>
            <a:pPr algn="just" eaLnBrk="1" hangingPunct="1">
              <a:buFont typeface="Arial" panose="020B0604020202020204" pitchFamily="34" charset="0"/>
              <a:buNone/>
            </a:pPr>
            <a:r>
              <a:rPr lang="es-CL" altLang="es-CL" sz="1200" b="1" i="1" dirty="0" err="1">
                <a:solidFill>
                  <a:schemeClr val="tx2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from</a:t>
            </a:r>
            <a:r>
              <a:rPr lang="es-CL" altLang="es-CL" sz="1200" b="1" i="1" dirty="0">
                <a:solidFill>
                  <a:schemeClr val="tx2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 </a:t>
            </a:r>
            <a:r>
              <a:rPr lang="es-CL" altLang="es-CL" sz="1200" b="1" i="1" dirty="0" err="1">
                <a:solidFill>
                  <a:schemeClr val="tx2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vaderSentiment.vaderSentiment</a:t>
            </a:r>
            <a:r>
              <a:rPr lang="es-CL" altLang="es-CL" sz="1200" b="1" i="1" dirty="0">
                <a:solidFill>
                  <a:schemeClr val="tx2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 </a:t>
            </a:r>
            <a:r>
              <a:rPr lang="es-CL" altLang="es-CL" sz="1200" b="1" i="1" dirty="0" err="1">
                <a:solidFill>
                  <a:schemeClr val="tx2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import</a:t>
            </a:r>
            <a:r>
              <a:rPr lang="es-CL" altLang="es-CL" sz="1200" b="1" i="1" dirty="0">
                <a:solidFill>
                  <a:schemeClr val="tx2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 </a:t>
            </a:r>
            <a:r>
              <a:rPr lang="es-CL" altLang="es-CL" sz="1200" b="1" i="1" dirty="0" err="1">
                <a:solidFill>
                  <a:schemeClr val="tx2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SentimentIntensityAnalyzer</a:t>
            </a:r>
            <a:endParaRPr lang="es-CL" altLang="es-CL" sz="1200" b="1" i="1" dirty="0">
              <a:solidFill>
                <a:schemeClr val="tx2"/>
              </a:solidFill>
              <a:latin typeface="Microsoft GothicNeo" panose="020B0500000101010101" pitchFamily="34" charset="-127"/>
              <a:ea typeface="Microsoft GothicNeo" panose="020B0500000101010101" pitchFamily="34" charset="-127"/>
              <a:cs typeface="Microsoft GothicNeo" panose="020B0500000101010101" pitchFamily="34" charset="-127"/>
            </a:endParaRPr>
          </a:p>
          <a:p>
            <a:pPr algn="just" eaLnBrk="1" hangingPunct="1">
              <a:buFont typeface="Arial" panose="020B0604020202020204" pitchFamily="34" charset="0"/>
              <a:buNone/>
            </a:pPr>
            <a:endParaRPr lang="es-CL" altLang="es-CL" sz="1200" b="1" i="1" dirty="0">
              <a:solidFill>
                <a:schemeClr val="tx2"/>
              </a:solidFill>
              <a:latin typeface="Microsoft GothicNeo" panose="020B0500000101010101" pitchFamily="34" charset="-127"/>
              <a:ea typeface="Microsoft GothicNeo" panose="020B0500000101010101" pitchFamily="34" charset="-127"/>
              <a:cs typeface="Microsoft GothicNeo" panose="020B0500000101010101" pitchFamily="34" charset="-127"/>
            </a:endParaRPr>
          </a:p>
          <a:p>
            <a:pPr algn="just" eaLnBrk="1" hangingPunct="1">
              <a:buFont typeface="Arial" panose="020B0604020202020204" pitchFamily="34" charset="0"/>
              <a:buNone/>
            </a:pPr>
            <a:endParaRPr lang="es-CL" altLang="es-CL" sz="1050" b="1" i="1" dirty="0">
              <a:solidFill>
                <a:schemeClr val="tx2"/>
              </a:solidFill>
              <a:latin typeface="Microsoft GothicNeo" panose="020B0500000101010101" pitchFamily="34" charset="-127"/>
              <a:ea typeface="Microsoft GothicNeo" panose="020B0500000101010101" pitchFamily="34" charset="-127"/>
              <a:cs typeface="Microsoft GothicNeo" panose="020B05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125161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FE13FBFF-4FB1-D31D-E762-689C988DBE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7588" y="784697"/>
            <a:ext cx="4582722" cy="3431542"/>
          </a:xfrm>
          <a:prstGeom prst="rect">
            <a:avLst/>
          </a:prstGeom>
        </p:spPr>
      </p:pic>
      <p:sp>
        <p:nvSpPr>
          <p:cNvPr id="3" name="4 Marcador de contenido">
            <a:extLst>
              <a:ext uri="{FF2B5EF4-FFF2-40B4-BE49-F238E27FC236}">
                <a16:creationId xmlns:a16="http://schemas.microsoft.com/office/drawing/2014/main" id="{CA05851E-D644-1B86-CFFF-37DBF50D01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4009" y="1482079"/>
            <a:ext cx="5436125" cy="38938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buFont typeface="Arial" panose="020B0604020202020204" pitchFamily="34" charset="0"/>
              <a:buNone/>
            </a:pPr>
            <a:endParaRPr lang="es-CL" altLang="es-CL" sz="1400" b="1" dirty="0">
              <a:solidFill>
                <a:schemeClr val="tx1">
                  <a:lumMod val="65000"/>
                  <a:lumOff val="35000"/>
                </a:schemeClr>
              </a:solidFill>
              <a:latin typeface="Microsoft GothicNeo" panose="020B0500000101010101" pitchFamily="34" charset="-127"/>
              <a:ea typeface="Microsoft GothicNeo" panose="020B0500000101010101" pitchFamily="34" charset="-127"/>
              <a:cs typeface="Microsoft GothicNeo" panose="020B0500000101010101" pitchFamily="34" charset="-127"/>
            </a:endParaRPr>
          </a:p>
          <a:p>
            <a:pPr algn="just" eaLnBrk="1" hangingPunct="1">
              <a:buFont typeface="Arial" panose="020B0604020202020204" pitchFamily="34" charset="0"/>
              <a:buNone/>
            </a:pPr>
            <a:r>
              <a:rPr lang="es-CL" altLang="es-CL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Se crea variable driver con objeto </a:t>
            </a:r>
            <a:r>
              <a:rPr lang="es-CL" altLang="es-CL" sz="1400" b="1" i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webdriver</a:t>
            </a:r>
            <a:r>
              <a:rPr lang="es-CL" altLang="es-CL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 para mediante </a:t>
            </a:r>
          </a:p>
          <a:p>
            <a:pPr algn="just" eaLnBrk="1" hangingPunct="1">
              <a:buFont typeface="Arial" panose="020B0604020202020204" pitchFamily="34" charset="0"/>
              <a:buNone/>
            </a:pPr>
            <a:r>
              <a:rPr lang="es-CL" altLang="es-CL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método GET abrir el Browser Chrome y la página de </a:t>
            </a:r>
            <a:r>
              <a:rPr lang="es-CL" altLang="es-CL" sz="1400" b="1" i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Yahoo</a:t>
            </a:r>
            <a:r>
              <a:rPr lang="es-CL" altLang="es-CL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 </a:t>
            </a:r>
            <a:r>
              <a:rPr lang="es-CL" altLang="es-CL" sz="1400" b="1" i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Finance</a:t>
            </a:r>
            <a:r>
              <a:rPr lang="es-CL" altLang="es-CL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. </a:t>
            </a:r>
          </a:p>
          <a:p>
            <a:pPr algn="just" eaLnBrk="1" hangingPunct="1">
              <a:buFont typeface="Arial" panose="020B0604020202020204" pitchFamily="34" charset="0"/>
              <a:buNone/>
            </a:pPr>
            <a:endParaRPr lang="es-CL" altLang="es-CL" sz="1200" b="1" i="1" dirty="0">
              <a:solidFill>
                <a:schemeClr val="tx2"/>
              </a:solidFill>
              <a:latin typeface="Microsoft GothicNeo" panose="020B0500000101010101" pitchFamily="34" charset="-127"/>
              <a:ea typeface="Microsoft GothicNeo" panose="020B0500000101010101" pitchFamily="34" charset="-127"/>
              <a:cs typeface="Microsoft GothicNeo" panose="020B0500000101010101" pitchFamily="34" charset="-127"/>
            </a:endParaRPr>
          </a:p>
          <a:p>
            <a:pPr algn="just" eaLnBrk="1" hangingPunct="1">
              <a:buFont typeface="Arial" panose="020B0604020202020204" pitchFamily="34" charset="0"/>
              <a:buNone/>
            </a:pPr>
            <a:r>
              <a:rPr lang="es-CL" altLang="es-CL" sz="1200" b="1" i="1" dirty="0">
                <a:solidFill>
                  <a:schemeClr val="tx2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driver = </a:t>
            </a:r>
            <a:r>
              <a:rPr lang="es-CL" altLang="es-CL" sz="1200" b="1" i="1" dirty="0" err="1">
                <a:solidFill>
                  <a:schemeClr val="tx2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webdriver.Chrome</a:t>
            </a:r>
            <a:r>
              <a:rPr lang="es-CL" altLang="es-CL" sz="1200" b="1" i="1" dirty="0">
                <a:solidFill>
                  <a:schemeClr val="tx2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()</a:t>
            </a:r>
          </a:p>
          <a:p>
            <a:pPr algn="just" eaLnBrk="1" hangingPunct="1">
              <a:buFont typeface="Arial" panose="020B0604020202020204" pitchFamily="34" charset="0"/>
              <a:buNone/>
            </a:pPr>
            <a:endParaRPr lang="es-CL" altLang="es-CL" sz="1200" b="1" i="1" dirty="0">
              <a:solidFill>
                <a:schemeClr val="tx2"/>
              </a:solidFill>
              <a:latin typeface="Microsoft GothicNeo" panose="020B0500000101010101" pitchFamily="34" charset="-127"/>
              <a:ea typeface="Microsoft GothicNeo" panose="020B0500000101010101" pitchFamily="34" charset="-127"/>
              <a:cs typeface="Microsoft GothicNeo" panose="020B0500000101010101" pitchFamily="34" charset="-127"/>
            </a:endParaRPr>
          </a:p>
          <a:p>
            <a:pPr algn="just" eaLnBrk="1" hangingPunct="1">
              <a:buFont typeface="Arial" panose="020B0604020202020204" pitchFamily="34" charset="0"/>
              <a:buNone/>
            </a:pPr>
            <a:r>
              <a:rPr lang="es-CL" altLang="es-CL" sz="1200" b="1" i="1" dirty="0">
                <a:solidFill>
                  <a:schemeClr val="tx2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link = 'https://finance.yahoo.com/</a:t>
            </a:r>
            <a:r>
              <a:rPr lang="es-CL" altLang="es-CL" sz="1200" b="1" i="1" dirty="0" err="1">
                <a:solidFill>
                  <a:schemeClr val="tx2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topic</a:t>
            </a:r>
            <a:r>
              <a:rPr lang="es-CL" altLang="es-CL" sz="1200" b="1" i="1" dirty="0">
                <a:solidFill>
                  <a:schemeClr val="tx2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/stock-</a:t>
            </a:r>
            <a:r>
              <a:rPr lang="es-CL" altLang="es-CL" sz="1200" b="1" i="1" dirty="0" err="1">
                <a:solidFill>
                  <a:schemeClr val="tx2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market</a:t>
            </a:r>
            <a:r>
              <a:rPr lang="es-CL" altLang="es-CL" sz="1200" b="1" i="1" dirty="0">
                <a:solidFill>
                  <a:schemeClr val="tx2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-</a:t>
            </a:r>
            <a:r>
              <a:rPr lang="es-CL" altLang="es-CL" sz="1200" b="1" i="1" dirty="0" err="1">
                <a:solidFill>
                  <a:schemeClr val="tx2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news</a:t>
            </a:r>
            <a:r>
              <a:rPr lang="es-CL" altLang="es-CL" sz="1200" b="1" i="1" dirty="0">
                <a:solidFill>
                  <a:schemeClr val="tx2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/'</a:t>
            </a:r>
          </a:p>
          <a:p>
            <a:pPr algn="just" eaLnBrk="1" hangingPunct="1">
              <a:buFont typeface="Arial" panose="020B0604020202020204" pitchFamily="34" charset="0"/>
              <a:buNone/>
            </a:pPr>
            <a:endParaRPr lang="es-CL" altLang="es-CL" sz="1200" b="1" i="1" dirty="0">
              <a:solidFill>
                <a:schemeClr val="tx2"/>
              </a:solidFill>
              <a:latin typeface="Microsoft GothicNeo" panose="020B0500000101010101" pitchFamily="34" charset="-127"/>
              <a:ea typeface="Microsoft GothicNeo" panose="020B0500000101010101" pitchFamily="34" charset="-127"/>
              <a:cs typeface="Microsoft GothicNeo" panose="020B0500000101010101" pitchFamily="34" charset="-127"/>
            </a:endParaRPr>
          </a:p>
          <a:p>
            <a:pPr algn="just" eaLnBrk="1" hangingPunct="1">
              <a:buFont typeface="Arial" panose="020B0604020202020204" pitchFamily="34" charset="0"/>
              <a:buNone/>
            </a:pPr>
            <a:r>
              <a:rPr lang="es-CL" altLang="es-CL" sz="1200" b="1" i="1" dirty="0" err="1">
                <a:solidFill>
                  <a:schemeClr val="tx2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driver.get</a:t>
            </a:r>
            <a:r>
              <a:rPr lang="es-CL" altLang="es-CL" sz="1200" b="1" i="1" dirty="0">
                <a:solidFill>
                  <a:schemeClr val="tx2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(link)</a:t>
            </a:r>
          </a:p>
          <a:p>
            <a:pPr algn="just" eaLnBrk="1" hangingPunct="1">
              <a:buFont typeface="Arial" panose="020B0604020202020204" pitchFamily="34" charset="0"/>
              <a:buNone/>
            </a:pPr>
            <a:r>
              <a:rPr lang="es-CL" altLang="es-CL" sz="1200" b="1" i="1" dirty="0" err="1">
                <a:solidFill>
                  <a:schemeClr val="tx2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driver.maximize_window</a:t>
            </a:r>
            <a:r>
              <a:rPr lang="es-CL" altLang="es-CL" sz="1200" b="1" i="1" dirty="0">
                <a:solidFill>
                  <a:schemeClr val="tx2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()</a:t>
            </a:r>
          </a:p>
          <a:p>
            <a:pPr algn="just" eaLnBrk="1" hangingPunct="1">
              <a:buFont typeface="Arial" panose="020B0604020202020204" pitchFamily="34" charset="0"/>
              <a:buNone/>
            </a:pPr>
            <a:endParaRPr lang="es-CL" altLang="es-CL" sz="1200" b="1" i="1" dirty="0">
              <a:solidFill>
                <a:schemeClr val="tx2"/>
              </a:solidFill>
              <a:latin typeface="Microsoft GothicNeo" panose="020B0500000101010101" pitchFamily="34" charset="-127"/>
              <a:ea typeface="Microsoft GothicNeo" panose="020B0500000101010101" pitchFamily="34" charset="-127"/>
              <a:cs typeface="Microsoft GothicNeo" panose="020B0500000101010101" pitchFamily="34" charset="-127"/>
            </a:endParaRPr>
          </a:p>
          <a:p>
            <a:pPr algn="just" eaLnBrk="1" hangingPunct="1">
              <a:buFont typeface="Arial" panose="020B0604020202020204" pitchFamily="34" charset="0"/>
              <a:buNone/>
            </a:pPr>
            <a:r>
              <a:rPr lang="es-CL" altLang="es-CL" sz="1200" b="1" i="1" dirty="0" err="1">
                <a:solidFill>
                  <a:schemeClr val="tx2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for</a:t>
            </a:r>
            <a:r>
              <a:rPr lang="es-CL" altLang="es-CL" sz="1200" b="1" i="1" dirty="0">
                <a:solidFill>
                  <a:schemeClr val="tx2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 i in </a:t>
            </a:r>
            <a:r>
              <a:rPr lang="es-CL" altLang="es-CL" sz="1200" b="1" i="1" dirty="0" err="1">
                <a:solidFill>
                  <a:schemeClr val="tx2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range</a:t>
            </a:r>
            <a:r>
              <a:rPr lang="es-CL" altLang="es-CL" sz="1200" b="1" i="1" dirty="0">
                <a:solidFill>
                  <a:schemeClr val="tx2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(1,15):</a:t>
            </a:r>
          </a:p>
          <a:p>
            <a:pPr algn="just" eaLnBrk="1" hangingPunct="1">
              <a:buFont typeface="Arial" panose="020B0604020202020204" pitchFamily="34" charset="0"/>
              <a:buNone/>
            </a:pPr>
            <a:r>
              <a:rPr lang="es-CL" altLang="es-CL" sz="1200" b="1" i="1" dirty="0">
                <a:solidFill>
                  <a:schemeClr val="tx2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    </a:t>
            </a:r>
            <a:r>
              <a:rPr lang="es-CL" altLang="es-CL" sz="1200" b="1" i="1" dirty="0" err="1">
                <a:solidFill>
                  <a:schemeClr val="tx2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driver.execute_script</a:t>
            </a:r>
            <a:r>
              <a:rPr lang="es-CL" altLang="es-CL" sz="1200" b="1" i="1" dirty="0">
                <a:solidFill>
                  <a:schemeClr val="tx2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("</a:t>
            </a:r>
            <a:r>
              <a:rPr lang="es-CL" altLang="es-CL" sz="1200" b="1" i="1" dirty="0" err="1">
                <a:solidFill>
                  <a:schemeClr val="tx2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window.scrollBy</a:t>
            </a:r>
            <a:r>
              <a:rPr lang="es-CL" altLang="es-CL" sz="1200" b="1" i="1" dirty="0">
                <a:solidFill>
                  <a:schemeClr val="tx2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(0, 10000);")</a:t>
            </a:r>
          </a:p>
          <a:p>
            <a:pPr algn="just" eaLnBrk="1" hangingPunct="1">
              <a:buFont typeface="Arial" panose="020B0604020202020204" pitchFamily="34" charset="0"/>
              <a:buNone/>
            </a:pPr>
            <a:r>
              <a:rPr lang="es-CL" altLang="es-CL" sz="1200" b="1" i="1" dirty="0">
                <a:solidFill>
                  <a:schemeClr val="tx2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    </a:t>
            </a:r>
            <a:r>
              <a:rPr lang="es-CL" altLang="es-CL" sz="1200" b="1" i="1" dirty="0" err="1">
                <a:solidFill>
                  <a:schemeClr val="tx2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time.sleep</a:t>
            </a:r>
            <a:r>
              <a:rPr lang="es-CL" altLang="es-CL" sz="1200" b="1" i="1" dirty="0">
                <a:solidFill>
                  <a:schemeClr val="tx2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(5)</a:t>
            </a:r>
          </a:p>
          <a:p>
            <a:pPr algn="just" eaLnBrk="1" hangingPunct="1">
              <a:buFont typeface="Arial" panose="020B0604020202020204" pitchFamily="34" charset="0"/>
              <a:buNone/>
            </a:pPr>
            <a:endParaRPr lang="es-CL" altLang="es-CL" sz="1200" b="1" i="1" dirty="0">
              <a:solidFill>
                <a:schemeClr val="tx2"/>
              </a:solidFill>
              <a:latin typeface="Microsoft GothicNeo" panose="020B0500000101010101" pitchFamily="34" charset="-127"/>
              <a:ea typeface="Microsoft GothicNeo" panose="020B0500000101010101" pitchFamily="34" charset="-127"/>
              <a:cs typeface="Microsoft GothicNeo" panose="020B0500000101010101" pitchFamily="34" charset="-127"/>
            </a:endParaRPr>
          </a:p>
          <a:p>
            <a:pPr algn="just" eaLnBrk="1" hangingPunct="1">
              <a:buFont typeface="Arial" panose="020B0604020202020204" pitchFamily="34" charset="0"/>
              <a:buNone/>
            </a:pPr>
            <a:r>
              <a:rPr lang="fr-FR" altLang="es-CL" sz="1200" b="1" i="1" dirty="0" err="1">
                <a:solidFill>
                  <a:schemeClr val="tx2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soup</a:t>
            </a:r>
            <a:r>
              <a:rPr lang="fr-FR" altLang="es-CL" sz="1200" b="1" i="1" dirty="0">
                <a:solidFill>
                  <a:schemeClr val="tx2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 = </a:t>
            </a:r>
            <a:r>
              <a:rPr lang="fr-FR" altLang="es-CL" sz="1200" b="1" i="1" dirty="0" err="1">
                <a:solidFill>
                  <a:schemeClr val="tx2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BeautifulSoup</a:t>
            </a:r>
            <a:r>
              <a:rPr lang="fr-FR" altLang="es-CL" sz="1200" b="1" i="1" dirty="0">
                <a:solidFill>
                  <a:schemeClr val="tx2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(</a:t>
            </a:r>
            <a:r>
              <a:rPr lang="fr-FR" altLang="es-CL" sz="1200" b="1" i="1" dirty="0" err="1">
                <a:solidFill>
                  <a:schemeClr val="tx2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driver.page_source</a:t>
            </a:r>
            <a:r>
              <a:rPr lang="fr-FR" altLang="es-CL" sz="1200" b="1" i="1" dirty="0">
                <a:solidFill>
                  <a:schemeClr val="tx2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, '</a:t>
            </a:r>
            <a:r>
              <a:rPr lang="fr-FR" altLang="es-CL" sz="1200" b="1" i="1" dirty="0" err="1">
                <a:solidFill>
                  <a:schemeClr val="tx2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html.parser</a:t>
            </a:r>
            <a:r>
              <a:rPr lang="fr-FR" altLang="es-CL" sz="1200" b="1" i="1" dirty="0">
                <a:solidFill>
                  <a:schemeClr val="tx2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')</a:t>
            </a:r>
            <a:endParaRPr lang="es-CL" altLang="es-CL" sz="1200" b="1" i="1" dirty="0">
              <a:solidFill>
                <a:schemeClr val="tx2"/>
              </a:solidFill>
              <a:latin typeface="Microsoft GothicNeo" panose="020B0500000101010101" pitchFamily="34" charset="-127"/>
              <a:ea typeface="Microsoft GothicNeo" panose="020B0500000101010101" pitchFamily="34" charset="-127"/>
              <a:cs typeface="Microsoft GothicNeo" panose="020B0500000101010101" pitchFamily="34" charset="-127"/>
            </a:endParaRPr>
          </a:p>
          <a:p>
            <a:pPr algn="just" eaLnBrk="1" hangingPunct="1">
              <a:buFont typeface="Arial" panose="020B0604020202020204" pitchFamily="34" charset="0"/>
              <a:buNone/>
            </a:pPr>
            <a:endParaRPr lang="es-CL" altLang="es-CL" sz="1400" b="1" dirty="0">
              <a:solidFill>
                <a:schemeClr val="tx2"/>
              </a:solidFill>
              <a:latin typeface="Microsoft GothicNeo" panose="020B0500000101010101" pitchFamily="34" charset="-127"/>
            </a:endParaRPr>
          </a:p>
        </p:txBody>
      </p:sp>
      <p:pic>
        <p:nvPicPr>
          <p:cNvPr id="6" name="Picture 2" descr="Yahoo! Finance - Wikipedia">
            <a:extLst>
              <a:ext uri="{FF2B5EF4-FFF2-40B4-BE49-F238E27FC236}">
                <a16:creationId xmlns:a16="http://schemas.microsoft.com/office/drawing/2014/main" id="{5498A64E-251E-DCD6-4CBE-325DCCF471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5882" y="5235913"/>
            <a:ext cx="2774428" cy="1016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99797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Yahoo! Finance - Wikipedia">
            <a:extLst>
              <a:ext uri="{FF2B5EF4-FFF2-40B4-BE49-F238E27FC236}">
                <a16:creationId xmlns:a16="http://schemas.microsoft.com/office/drawing/2014/main" id="{127773CD-C244-9634-7261-4A2F709B68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5026" y="5483029"/>
            <a:ext cx="2774428" cy="1016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4 Marcador de contenido">
            <a:extLst>
              <a:ext uri="{FF2B5EF4-FFF2-40B4-BE49-F238E27FC236}">
                <a16:creationId xmlns:a16="http://schemas.microsoft.com/office/drawing/2014/main" id="{9F92FCD7-BCCE-9351-E35B-3963EF139C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7202" y="1421194"/>
            <a:ext cx="6711515" cy="4929580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buFont typeface="Arial" panose="020B0604020202020204" pitchFamily="34" charset="0"/>
              <a:buNone/>
              <a:defRPr/>
            </a:pPr>
            <a:r>
              <a:rPr lang="es-CL" altLang="es-CL" sz="900" b="1" dirty="0" err="1">
                <a:solidFill>
                  <a:schemeClr val="tx2"/>
                </a:solidFill>
                <a:latin typeface="Microsoft GothicNeo" panose="020B0500000101010101" pitchFamily="34" charset="-127"/>
              </a:rPr>
              <a:t>print</a:t>
            </a:r>
            <a:r>
              <a:rPr lang="es-CL" altLang="es-CL" sz="900" b="1" dirty="0">
                <a:solidFill>
                  <a:schemeClr val="tx2"/>
                </a:solidFill>
                <a:latin typeface="Microsoft GothicNeo" panose="020B0500000101010101" pitchFamily="34" charset="-127"/>
              </a:rPr>
              <a:t>("Ingrese palabra a </a:t>
            </a:r>
            <a:r>
              <a:rPr lang="es-CL" altLang="es-CL" sz="900" b="1" dirty="0" err="1">
                <a:solidFill>
                  <a:schemeClr val="tx2"/>
                </a:solidFill>
                <a:latin typeface="Microsoft GothicNeo" panose="020B0500000101010101" pitchFamily="34" charset="-127"/>
              </a:rPr>
              <a:t>scrapear</a:t>
            </a:r>
            <a:r>
              <a:rPr lang="es-CL" altLang="es-CL" sz="900" b="1" dirty="0">
                <a:solidFill>
                  <a:schemeClr val="tx2"/>
                </a:solidFill>
                <a:latin typeface="Microsoft GothicNeo" panose="020B0500000101010101" pitchFamily="34" charset="-127"/>
              </a:rPr>
              <a:t>")</a:t>
            </a:r>
          </a:p>
          <a:p>
            <a:pPr algn="just" eaLnBrk="1" hangingPunct="1">
              <a:buFont typeface="Arial" panose="020B0604020202020204" pitchFamily="34" charset="0"/>
              <a:buNone/>
              <a:defRPr/>
            </a:pPr>
            <a:r>
              <a:rPr lang="es-CL" altLang="es-CL" sz="900" b="1" dirty="0">
                <a:solidFill>
                  <a:schemeClr val="tx2"/>
                </a:solidFill>
                <a:latin typeface="Microsoft GothicNeo" panose="020B0500000101010101" pitchFamily="34" charset="-127"/>
              </a:rPr>
              <a:t>nombre = input()      </a:t>
            </a:r>
          </a:p>
          <a:p>
            <a:pPr algn="just" eaLnBrk="1" hangingPunct="1">
              <a:buFont typeface="Arial" panose="020B0604020202020204" pitchFamily="34" charset="0"/>
              <a:buNone/>
              <a:defRPr/>
            </a:pPr>
            <a:endParaRPr lang="es-CL" altLang="es-CL" sz="900" b="1" dirty="0">
              <a:solidFill>
                <a:schemeClr val="tx2"/>
              </a:solidFill>
              <a:latin typeface="Microsoft GothicNeo" panose="020B0500000101010101" pitchFamily="34" charset="-127"/>
            </a:endParaRPr>
          </a:p>
          <a:p>
            <a:pPr algn="just" eaLnBrk="1" hangingPunct="1">
              <a:buFont typeface="Arial" panose="020B0604020202020204" pitchFamily="34" charset="0"/>
              <a:buNone/>
              <a:defRPr/>
            </a:pPr>
            <a:r>
              <a:rPr lang="es-CL" altLang="es-CL" sz="900" b="1" dirty="0" err="1">
                <a:solidFill>
                  <a:schemeClr val="tx2"/>
                </a:solidFill>
                <a:latin typeface="Microsoft GothicNeo" panose="020B0500000101010101" pitchFamily="34" charset="-127"/>
              </a:rPr>
              <a:t>news_list</a:t>
            </a:r>
            <a:r>
              <a:rPr lang="es-CL" altLang="es-CL" sz="900" b="1" dirty="0">
                <a:solidFill>
                  <a:schemeClr val="tx2"/>
                </a:solidFill>
                <a:latin typeface="Microsoft GothicNeo" panose="020B0500000101010101" pitchFamily="34" charset="-127"/>
              </a:rPr>
              <a:t> = []</a:t>
            </a:r>
          </a:p>
          <a:p>
            <a:pPr algn="just" eaLnBrk="1" hangingPunct="1">
              <a:buFont typeface="Arial" panose="020B0604020202020204" pitchFamily="34" charset="0"/>
              <a:buNone/>
              <a:defRPr/>
            </a:pPr>
            <a:endParaRPr lang="es-CL" altLang="es-CL" sz="900" b="1" dirty="0">
              <a:solidFill>
                <a:schemeClr val="tx2"/>
              </a:solidFill>
              <a:latin typeface="Microsoft GothicNeo" panose="020B0500000101010101" pitchFamily="34" charset="-127"/>
            </a:endParaRPr>
          </a:p>
          <a:p>
            <a:pPr algn="just" eaLnBrk="1" hangingPunct="1">
              <a:buFont typeface="Arial" panose="020B0604020202020204" pitchFamily="34" charset="0"/>
              <a:buNone/>
              <a:defRPr/>
            </a:pPr>
            <a:r>
              <a:rPr lang="es-CL" altLang="es-CL" sz="900" b="1" dirty="0">
                <a:solidFill>
                  <a:schemeClr val="tx2"/>
                </a:solidFill>
                <a:latin typeface="Microsoft GothicNeo" panose="020B0500000101010101" pitchFamily="34" charset="-127"/>
              </a:rPr>
              <a:t># Encontrar todos los </a:t>
            </a:r>
            <a:r>
              <a:rPr lang="es-CL" altLang="es-CL" sz="900" b="1" dirty="0" err="1">
                <a:solidFill>
                  <a:schemeClr val="tx2"/>
                </a:solidFill>
                <a:latin typeface="Microsoft GothicNeo" panose="020B0500000101010101" pitchFamily="34" charset="-127"/>
              </a:rPr>
              <a:t>headers</a:t>
            </a:r>
            <a:r>
              <a:rPr lang="es-CL" altLang="es-CL" sz="900" b="1" dirty="0">
                <a:solidFill>
                  <a:schemeClr val="tx2"/>
                </a:solidFill>
                <a:latin typeface="Microsoft GothicNeo" panose="020B0500000101010101" pitchFamily="34" charset="-127"/>
              </a:rPr>
              <a:t> en </a:t>
            </a:r>
            <a:r>
              <a:rPr lang="es-CL" altLang="es-CL" sz="900" b="1" dirty="0" err="1">
                <a:solidFill>
                  <a:schemeClr val="tx2"/>
                </a:solidFill>
                <a:latin typeface="Microsoft GothicNeo" panose="020B0500000101010101" pitchFamily="34" charset="-127"/>
              </a:rPr>
              <a:t>finance.yahoo</a:t>
            </a:r>
            <a:endParaRPr lang="es-CL" altLang="es-CL" sz="900" b="1" dirty="0">
              <a:solidFill>
                <a:schemeClr val="tx2"/>
              </a:solidFill>
              <a:latin typeface="Microsoft GothicNeo" panose="020B0500000101010101" pitchFamily="34" charset="-127"/>
            </a:endParaRPr>
          </a:p>
          <a:p>
            <a:pPr algn="just" eaLnBrk="1" hangingPunct="1">
              <a:buFont typeface="Arial" panose="020B0604020202020204" pitchFamily="34" charset="0"/>
              <a:buNone/>
              <a:defRPr/>
            </a:pPr>
            <a:r>
              <a:rPr lang="es-CL" altLang="es-CL" sz="900" b="1" dirty="0" err="1">
                <a:solidFill>
                  <a:schemeClr val="tx2"/>
                </a:solidFill>
                <a:latin typeface="Microsoft GothicNeo" panose="020B0500000101010101" pitchFamily="34" charset="-127"/>
              </a:rPr>
              <a:t>for</a:t>
            </a:r>
            <a:r>
              <a:rPr lang="es-CL" altLang="es-CL" sz="900" b="1" dirty="0">
                <a:solidFill>
                  <a:schemeClr val="tx2"/>
                </a:solidFill>
                <a:latin typeface="Microsoft GothicNeo" panose="020B0500000101010101" pitchFamily="34" charset="-127"/>
              </a:rPr>
              <a:t> h in </a:t>
            </a:r>
            <a:r>
              <a:rPr lang="es-CL" altLang="es-CL" sz="900" b="1" dirty="0" err="1">
                <a:solidFill>
                  <a:schemeClr val="tx2"/>
                </a:solidFill>
                <a:latin typeface="Microsoft GothicNeo" panose="020B0500000101010101" pitchFamily="34" charset="-127"/>
              </a:rPr>
              <a:t>soup.findAll</a:t>
            </a:r>
            <a:r>
              <a:rPr lang="es-CL" altLang="es-CL" sz="900" b="1" dirty="0">
                <a:solidFill>
                  <a:schemeClr val="tx2"/>
                </a:solidFill>
                <a:latin typeface="Microsoft GothicNeo" panose="020B0500000101010101" pitchFamily="34" charset="-127"/>
              </a:rPr>
              <a:t>('h3',class_='Mb(5px)'):</a:t>
            </a:r>
          </a:p>
          <a:p>
            <a:pPr algn="just" eaLnBrk="1" hangingPunct="1">
              <a:buFont typeface="Arial" panose="020B0604020202020204" pitchFamily="34" charset="0"/>
              <a:buNone/>
              <a:defRPr/>
            </a:pPr>
            <a:r>
              <a:rPr lang="es-CL" altLang="es-CL" sz="900" b="1" dirty="0">
                <a:solidFill>
                  <a:schemeClr val="tx2"/>
                </a:solidFill>
                <a:latin typeface="Microsoft GothicNeo" panose="020B0500000101010101" pitchFamily="34" charset="-127"/>
              </a:rPr>
              <a:t>    </a:t>
            </a:r>
            <a:r>
              <a:rPr lang="es-CL" altLang="es-CL" sz="900" b="1" dirty="0" err="1">
                <a:solidFill>
                  <a:schemeClr val="tx2"/>
                </a:solidFill>
                <a:latin typeface="Microsoft GothicNeo" panose="020B0500000101010101" pitchFamily="34" charset="-127"/>
              </a:rPr>
              <a:t>news_title</a:t>
            </a:r>
            <a:r>
              <a:rPr lang="es-CL" altLang="es-CL" sz="900" b="1" dirty="0">
                <a:solidFill>
                  <a:schemeClr val="tx2"/>
                </a:solidFill>
                <a:latin typeface="Microsoft GothicNeo" panose="020B0500000101010101" pitchFamily="34" charset="-127"/>
              </a:rPr>
              <a:t> = </a:t>
            </a:r>
            <a:r>
              <a:rPr lang="es-CL" altLang="es-CL" sz="900" b="1" dirty="0" err="1">
                <a:solidFill>
                  <a:schemeClr val="tx2"/>
                </a:solidFill>
                <a:latin typeface="Microsoft GothicNeo" panose="020B0500000101010101" pitchFamily="34" charset="-127"/>
              </a:rPr>
              <a:t>h.findAll</a:t>
            </a:r>
            <a:r>
              <a:rPr lang="es-CL" altLang="es-CL" sz="900" b="1" dirty="0">
                <a:solidFill>
                  <a:schemeClr val="tx2"/>
                </a:solidFill>
                <a:latin typeface="Microsoft GothicNeo" panose="020B0500000101010101" pitchFamily="34" charset="-127"/>
              </a:rPr>
              <a:t>()[0].</a:t>
            </a:r>
            <a:r>
              <a:rPr lang="es-CL" altLang="es-CL" sz="900" b="1" dirty="0" err="1">
                <a:solidFill>
                  <a:schemeClr val="tx2"/>
                </a:solidFill>
                <a:latin typeface="Microsoft GothicNeo" panose="020B0500000101010101" pitchFamily="34" charset="-127"/>
              </a:rPr>
              <a:t>text</a:t>
            </a:r>
            <a:endParaRPr lang="es-CL" altLang="es-CL" sz="900" b="1" dirty="0">
              <a:solidFill>
                <a:schemeClr val="tx2"/>
              </a:solidFill>
              <a:latin typeface="Microsoft GothicNeo" panose="020B0500000101010101" pitchFamily="34" charset="-127"/>
            </a:endParaRPr>
          </a:p>
          <a:p>
            <a:pPr algn="just" eaLnBrk="1" hangingPunct="1">
              <a:buFont typeface="Arial" panose="020B0604020202020204" pitchFamily="34" charset="0"/>
              <a:buNone/>
              <a:defRPr/>
            </a:pPr>
            <a:endParaRPr lang="es-CL" altLang="es-CL" sz="900" b="1" dirty="0">
              <a:solidFill>
                <a:schemeClr val="tx2"/>
              </a:solidFill>
              <a:latin typeface="Microsoft GothicNeo" panose="020B0500000101010101" pitchFamily="34" charset="-127"/>
            </a:endParaRPr>
          </a:p>
          <a:p>
            <a:pPr algn="just" eaLnBrk="1" hangingPunct="1">
              <a:buFont typeface="Arial" panose="020B0604020202020204" pitchFamily="34" charset="0"/>
              <a:buNone/>
              <a:defRPr/>
            </a:pPr>
            <a:r>
              <a:rPr lang="es-CL" altLang="es-CL" sz="900" b="1" dirty="0">
                <a:solidFill>
                  <a:schemeClr val="tx2"/>
                </a:solidFill>
                <a:latin typeface="Microsoft GothicNeo" panose="020B0500000101010101" pitchFamily="34" charset="-127"/>
              </a:rPr>
              <a:t>    </a:t>
            </a:r>
            <a:r>
              <a:rPr lang="es-CL" altLang="es-CL" sz="900" b="1" dirty="0" err="1">
                <a:solidFill>
                  <a:schemeClr val="tx2"/>
                </a:solidFill>
                <a:latin typeface="Microsoft GothicNeo" panose="020B0500000101010101" pitchFamily="34" charset="-127"/>
              </a:rPr>
              <a:t>if</a:t>
            </a:r>
            <a:r>
              <a:rPr lang="es-CL" altLang="es-CL" sz="900" b="1" dirty="0">
                <a:solidFill>
                  <a:schemeClr val="tx2"/>
                </a:solidFill>
                <a:latin typeface="Microsoft GothicNeo" panose="020B0500000101010101" pitchFamily="34" charset="-127"/>
              </a:rPr>
              <a:t> </a:t>
            </a:r>
            <a:r>
              <a:rPr lang="es-CL" altLang="es-CL" sz="900" b="1" dirty="0" err="1">
                <a:solidFill>
                  <a:schemeClr val="tx2"/>
                </a:solidFill>
                <a:latin typeface="Microsoft GothicNeo" panose="020B0500000101010101" pitchFamily="34" charset="-127"/>
              </a:rPr>
              <a:t>news_title</a:t>
            </a:r>
            <a:r>
              <a:rPr lang="es-CL" altLang="es-CL" sz="900" b="1" dirty="0">
                <a:solidFill>
                  <a:schemeClr val="tx2"/>
                </a:solidFill>
                <a:latin typeface="Microsoft GothicNeo" panose="020B0500000101010101" pitchFamily="34" charset="-127"/>
              </a:rPr>
              <a:t> </a:t>
            </a:r>
            <a:r>
              <a:rPr lang="es-CL" altLang="es-CL" sz="900" b="1" dirty="0" err="1">
                <a:solidFill>
                  <a:schemeClr val="tx2"/>
                </a:solidFill>
                <a:latin typeface="Microsoft GothicNeo" panose="020B0500000101010101" pitchFamily="34" charset="-127"/>
              </a:rPr>
              <a:t>not</a:t>
            </a:r>
            <a:r>
              <a:rPr lang="es-CL" altLang="es-CL" sz="900" b="1" dirty="0">
                <a:solidFill>
                  <a:schemeClr val="tx2"/>
                </a:solidFill>
                <a:latin typeface="Microsoft GothicNeo" panose="020B0500000101010101" pitchFamily="34" charset="-127"/>
              </a:rPr>
              <a:t> in </a:t>
            </a:r>
            <a:r>
              <a:rPr lang="es-CL" altLang="es-CL" sz="900" b="1" dirty="0" err="1">
                <a:solidFill>
                  <a:schemeClr val="tx2"/>
                </a:solidFill>
                <a:latin typeface="Microsoft GothicNeo" panose="020B0500000101010101" pitchFamily="34" charset="-127"/>
              </a:rPr>
              <a:t>news_list</a:t>
            </a:r>
            <a:r>
              <a:rPr lang="es-CL" altLang="es-CL" sz="900" b="1" dirty="0">
                <a:solidFill>
                  <a:schemeClr val="tx2"/>
                </a:solidFill>
                <a:latin typeface="Microsoft GothicNeo" panose="020B0500000101010101" pitchFamily="34" charset="-127"/>
              </a:rPr>
              <a:t>:</a:t>
            </a:r>
          </a:p>
          <a:p>
            <a:pPr algn="just" eaLnBrk="1" hangingPunct="1">
              <a:buFont typeface="Arial" panose="020B0604020202020204" pitchFamily="34" charset="0"/>
              <a:buNone/>
              <a:defRPr/>
            </a:pPr>
            <a:r>
              <a:rPr lang="es-CL" altLang="es-CL" sz="900" b="1" dirty="0">
                <a:solidFill>
                  <a:schemeClr val="tx2"/>
                </a:solidFill>
                <a:latin typeface="Microsoft GothicNeo" panose="020B0500000101010101" pitchFamily="34" charset="-127"/>
              </a:rPr>
              <a:t>        </a:t>
            </a:r>
            <a:r>
              <a:rPr lang="es-CL" altLang="es-CL" sz="900" b="1" dirty="0" err="1">
                <a:solidFill>
                  <a:schemeClr val="tx2"/>
                </a:solidFill>
                <a:latin typeface="Microsoft GothicNeo" panose="020B0500000101010101" pitchFamily="34" charset="-127"/>
              </a:rPr>
              <a:t>if</a:t>
            </a:r>
            <a:r>
              <a:rPr lang="es-CL" altLang="es-CL" sz="900" b="1" dirty="0">
                <a:solidFill>
                  <a:schemeClr val="tx2"/>
                </a:solidFill>
                <a:latin typeface="Microsoft GothicNeo" panose="020B0500000101010101" pitchFamily="34" charset="-127"/>
              </a:rPr>
              <a:t> 'ad' </a:t>
            </a:r>
            <a:r>
              <a:rPr lang="es-CL" altLang="es-CL" sz="900" b="1" dirty="0" err="1">
                <a:solidFill>
                  <a:schemeClr val="tx2"/>
                </a:solidFill>
                <a:latin typeface="Microsoft GothicNeo" panose="020B0500000101010101" pitchFamily="34" charset="-127"/>
              </a:rPr>
              <a:t>not</a:t>
            </a:r>
            <a:r>
              <a:rPr lang="es-CL" altLang="es-CL" sz="900" b="1" dirty="0">
                <a:solidFill>
                  <a:schemeClr val="tx2"/>
                </a:solidFill>
                <a:latin typeface="Microsoft GothicNeo" panose="020B0500000101010101" pitchFamily="34" charset="-127"/>
              </a:rPr>
              <a:t> in </a:t>
            </a:r>
            <a:r>
              <a:rPr lang="es-CL" altLang="es-CL" sz="900" b="1" dirty="0" err="1">
                <a:solidFill>
                  <a:schemeClr val="tx2"/>
                </a:solidFill>
                <a:latin typeface="Microsoft GothicNeo" panose="020B0500000101010101" pitchFamily="34" charset="-127"/>
              </a:rPr>
              <a:t>news_title</a:t>
            </a:r>
            <a:r>
              <a:rPr lang="es-CL" altLang="es-CL" sz="900" b="1" dirty="0">
                <a:solidFill>
                  <a:schemeClr val="tx2"/>
                </a:solidFill>
                <a:latin typeface="Microsoft GothicNeo" panose="020B0500000101010101" pitchFamily="34" charset="-127"/>
              </a:rPr>
              <a:t>:</a:t>
            </a:r>
          </a:p>
          <a:p>
            <a:pPr algn="just" eaLnBrk="1" hangingPunct="1">
              <a:buFont typeface="Arial" panose="020B0604020202020204" pitchFamily="34" charset="0"/>
              <a:buNone/>
              <a:defRPr/>
            </a:pPr>
            <a:r>
              <a:rPr lang="es-CL" altLang="es-CL" sz="900" b="1" dirty="0">
                <a:solidFill>
                  <a:schemeClr val="tx2"/>
                </a:solidFill>
                <a:latin typeface="Microsoft GothicNeo" panose="020B0500000101010101" pitchFamily="34" charset="-127"/>
              </a:rPr>
              <a:t>            </a:t>
            </a:r>
            <a:r>
              <a:rPr lang="es-CL" altLang="es-CL" sz="900" b="1" dirty="0" err="1">
                <a:solidFill>
                  <a:schemeClr val="tx2"/>
                </a:solidFill>
                <a:latin typeface="Microsoft GothicNeo" panose="020B0500000101010101" pitchFamily="34" charset="-127"/>
              </a:rPr>
              <a:t>news_list.append</a:t>
            </a:r>
            <a:r>
              <a:rPr lang="es-CL" altLang="es-CL" sz="900" b="1" dirty="0">
                <a:solidFill>
                  <a:schemeClr val="tx2"/>
                </a:solidFill>
                <a:latin typeface="Microsoft GothicNeo" panose="020B0500000101010101" pitchFamily="34" charset="-127"/>
              </a:rPr>
              <a:t>(</a:t>
            </a:r>
            <a:r>
              <a:rPr lang="es-CL" altLang="es-CL" sz="900" b="1" dirty="0" err="1">
                <a:solidFill>
                  <a:schemeClr val="tx2"/>
                </a:solidFill>
                <a:latin typeface="Microsoft GothicNeo" panose="020B0500000101010101" pitchFamily="34" charset="-127"/>
              </a:rPr>
              <a:t>news_title</a:t>
            </a:r>
            <a:r>
              <a:rPr lang="es-CL" altLang="es-CL" sz="900" b="1" dirty="0">
                <a:solidFill>
                  <a:schemeClr val="tx2"/>
                </a:solidFill>
                <a:latin typeface="Microsoft GothicNeo" panose="020B0500000101010101" pitchFamily="34" charset="-127"/>
              </a:rPr>
              <a:t>)</a:t>
            </a:r>
          </a:p>
          <a:p>
            <a:pPr algn="just" eaLnBrk="1" hangingPunct="1">
              <a:buFont typeface="Arial" panose="020B0604020202020204" pitchFamily="34" charset="0"/>
              <a:buNone/>
              <a:defRPr/>
            </a:pPr>
            <a:endParaRPr lang="es-CL" altLang="es-CL" sz="900" b="1" dirty="0">
              <a:solidFill>
                <a:schemeClr val="tx2"/>
              </a:solidFill>
              <a:latin typeface="Microsoft GothicNeo" panose="020B0500000101010101" pitchFamily="34" charset="-127"/>
            </a:endParaRPr>
          </a:p>
          <a:p>
            <a:pPr algn="just" eaLnBrk="1" hangingPunct="1">
              <a:buFont typeface="Arial" panose="020B0604020202020204" pitchFamily="34" charset="0"/>
              <a:buNone/>
              <a:defRPr/>
            </a:pPr>
            <a:endParaRPr lang="es-CL" altLang="es-CL" sz="900" b="1" dirty="0">
              <a:solidFill>
                <a:schemeClr val="tx2"/>
              </a:solidFill>
              <a:latin typeface="Microsoft GothicNeo" panose="020B0500000101010101" pitchFamily="34" charset="-127"/>
            </a:endParaRPr>
          </a:p>
          <a:p>
            <a:pPr algn="just" eaLnBrk="1" hangingPunct="1">
              <a:buFont typeface="Arial" panose="020B0604020202020204" pitchFamily="34" charset="0"/>
              <a:buNone/>
              <a:defRPr/>
            </a:pPr>
            <a:r>
              <a:rPr lang="es-CL" altLang="es-CL" sz="900" b="1" dirty="0" err="1">
                <a:solidFill>
                  <a:schemeClr val="tx2"/>
                </a:solidFill>
                <a:latin typeface="Microsoft GothicNeo" panose="020B0500000101010101" pitchFamily="34" charset="-127"/>
              </a:rPr>
              <a:t>no_of_news</a:t>
            </a:r>
            <a:r>
              <a:rPr lang="es-CL" altLang="es-CL" sz="900" b="1" dirty="0">
                <a:solidFill>
                  <a:schemeClr val="tx2"/>
                </a:solidFill>
                <a:latin typeface="Microsoft GothicNeo" panose="020B0500000101010101" pitchFamily="34" charset="-127"/>
              </a:rPr>
              <a:t> = 0</a:t>
            </a:r>
          </a:p>
          <a:p>
            <a:pPr algn="just" eaLnBrk="1" hangingPunct="1">
              <a:buFont typeface="Arial" panose="020B0604020202020204" pitchFamily="34" charset="0"/>
              <a:buNone/>
              <a:defRPr/>
            </a:pPr>
            <a:r>
              <a:rPr lang="es-CL" altLang="es-CL" sz="900" b="1" dirty="0" err="1">
                <a:solidFill>
                  <a:schemeClr val="tx2"/>
                </a:solidFill>
                <a:latin typeface="Microsoft GothicNeo" panose="020B0500000101010101" pitchFamily="34" charset="-127"/>
              </a:rPr>
              <a:t>keyword_list</a:t>
            </a:r>
            <a:r>
              <a:rPr lang="es-CL" altLang="es-CL" sz="900" b="1" dirty="0">
                <a:solidFill>
                  <a:schemeClr val="tx2"/>
                </a:solidFill>
                <a:latin typeface="Microsoft GothicNeo" panose="020B0500000101010101" pitchFamily="34" charset="-127"/>
              </a:rPr>
              <a:t> = []</a:t>
            </a:r>
          </a:p>
          <a:p>
            <a:pPr algn="just" eaLnBrk="1" hangingPunct="1">
              <a:buFont typeface="Arial" panose="020B0604020202020204" pitchFamily="34" charset="0"/>
              <a:buNone/>
              <a:defRPr/>
            </a:pPr>
            <a:r>
              <a:rPr lang="es-CL" altLang="es-CL" sz="900" b="1" dirty="0">
                <a:solidFill>
                  <a:schemeClr val="tx2"/>
                </a:solidFill>
                <a:latin typeface="Microsoft GothicNeo" panose="020B0500000101010101" pitchFamily="34" charset="-127"/>
              </a:rPr>
              <a:t>    # Recorre la lista y busca la palabra clave</a:t>
            </a:r>
          </a:p>
          <a:p>
            <a:pPr algn="just" eaLnBrk="1" hangingPunct="1">
              <a:buFont typeface="Arial" panose="020B0604020202020204" pitchFamily="34" charset="0"/>
              <a:buNone/>
              <a:defRPr/>
            </a:pPr>
            <a:r>
              <a:rPr lang="es-CL" altLang="es-CL" sz="900" b="1" dirty="0" err="1">
                <a:solidFill>
                  <a:schemeClr val="tx2"/>
                </a:solidFill>
                <a:latin typeface="Microsoft GothicNeo" panose="020B0500000101010101" pitchFamily="34" charset="-127"/>
              </a:rPr>
              <a:t>for</a:t>
            </a:r>
            <a:r>
              <a:rPr lang="es-CL" altLang="es-CL" sz="900" b="1" dirty="0">
                <a:solidFill>
                  <a:schemeClr val="tx2"/>
                </a:solidFill>
                <a:latin typeface="Microsoft GothicNeo" panose="020B0500000101010101" pitchFamily="34" charset="-127"/>
              </a:rPr>
              <a:t> i, </a:t>
            </a:r>
            <a:r>
              <a:rPr lang="es-CL" altLang="es-CL" sz="900" b="1" dirty="0" err="1">
                <a:solidFill>
                  <a:schemeClr val="tx2"/>
                </a:solidFill>
                <a:latin typeface="Microsoft GothicNeo" panose="020B0500000101010101" pitchFamily="34" charset="-127"/>
              </a:rPr>
              <a:t>title</a:t>
            </a:r>
            <a:r>
              <a:rPr lang="es-CL" altLang="es-CL" sz="900" b="1" dirty="0">
                <a:solidFill>
                  <a:schemeClr val="tx2"/>
                </a:solidFill>
                <a:latin typeface="Microsoft GothicNeo" panose="020B0500000101010101" pitchFamily="34" charset="-127"/>
              </a:rPr>
              <a:t> in </a:t>
            </a:r>
            <a:r>
              <a:rPr lang="es-CL" altLang="es-CL" sz="900" b="1" dirty="0" err="1">
                <a:solidFill>
                  <a:schemeClr val="tx2"/>
                </a:solidFill>
                <a:latin typeface="Microsoft GothicNeo" panose="020B0500000101010101" pitchFamily="34" charset="-127"/>
              </a:rPr>
              <a:t>enumerate</a:t>
            </a:r>
            <a:r>
              <a:rPr lang="es-CL" altLang="es-CL" sz="900" b="1" dirty="0">
                <a:solidFill>
                  <a:schemeClr val="tx2"/>
                </a:solidFill>
                <a:latin typeface="Microsoft GothicNeo" panose="020B0500000101010101" pitchFamily="34" charset="-127"/>
              </a:rPr>
              <a:t>(</a:t>
            </a:r>
            <a:r>
              <a:rPr lang="es-CL" altLang="es-CL" sz="900" b="1" dirty="0" err="1">
                <a:solidFill>
                  <a:schemeClr val="tx2"/>
                </a:solidFill>
                <a:latin typeface="Microsoft GothicNeo" panose="020B0500000101010101" pitchFamily="34" charset="-127"/>
              </a:rPr>
              <a:t>news_list</a:t>
            </a:r>
            <a:r>
              <a:rPr lang="es-CL" altLang="es-CL" sz="900" b="1" dirty="0">
                <a:solidFill>
                  <a:schemeClr val="tx2"/>
                </a:solidFill>
                <a:latin typeface="Microsoft GothicNeo" panose="020B0500000101010101" pitchFamily="34" charset="-127"/>
              </a:rPr>
              <a:t>):</a:t>
            </a:r>
          </a:p>
          <a:p>
            <a:pPr algn="just" eaLnBrk="1" hangingPunct="1">
              <a:buFont typeface="Arial" panose="020B0604020202020204" pitchFamily="34" charset="0"/>
              <a:buNone/>
              <a:defRPr/>
            </a:pPr>
            <a:r>
              <a:rPr lang="es-CL" altLang="es-CL" sz="900" b="1" dirty="0">
                <a:solidFill>
                  <a:schemeClr val="tx2"/>
                </a:solidFill>
                <a:latin typeface="Microsoft GothicNeo" panose="020B0500000101010101" pitchFamily="34" charset="-127"/>
              </a:rPr>
              <a:t>    </a:t>
            </a:r>
            <a:r>
              <a:rPr lang="es-CL" altLang="es-CL" sz="900" b="1" dirty="0" err="1">
                <a:solidFill>
                  <a:schemeClr val="tx2"/>
                </a:solidFill>
                <a:latin typeface="Microsoft GothicNeo" panose="020B0500000101010101" pitchFamily="34" charset="-127"/>
              </a:rPr>
              <a:t>text</a:t>
            </a:r>
            <a:r>
              <a:rPr lang="es-CL" altLang="es-CL" sz="900" b="1" dirty="0">
                <a:solidFill>
                  <a:schemeClr val="tx2"/>
                </a:solidFill>
                <a:latin typeface="Microsoft GothicNeo" panose="020B0500000101010101" pitchFamily="34" charset="-127"/>
              </a:rPr>
              <a:t> = ''</a:t>
            </a:r>
          </a:p>
          <a:p>
            <a:pPr algn="just" eaLnBrk="1" hangingPunct="1">
              <a:buFont typeface="Arial" panose="020B0604020202020204" pitchFamily="34" charset="0"/>
              <a:buNone/>
              <a:defRPr/>
            </a:pPr>
            <a:r>
              <a:rPr lang="es-CL" altLang="es-CL" sz="900" b="1" dirty="0">
                <a:solidFill>
                  <a:schemeClr val="tx2"/>
                </a:solidFill>
                <a:latin typeface="Microsoft GothicNeo" panose="020B0500000101010101" pitchFamily="34" charset="-127"/>
              </a:rPr>
              <a:t>    </a:t>
            </a:r>
            <a:r>
              <a:rPr lang="es-CL" altLang="es-CL" sz="900" b="1" dirty="0" err="1">
                <a:solidFill>
                  <a:schemeClr val="tx2"/>
                </a:solidFill>
                <a:latin typeface="Microsoft GothicNeo" panose="020B0500000101010101" pitchFamily="34" charset="-127"/>
              </a:rPr>
              <a:t>if</a:t>
            </a:r>
            <a:r>
              <a:rPr lang="es-CL" altLang="es-CL" sz="900" b="1" dirty="0">
                <a:solidFill>
                  <a:schemeClr val="tx2"/>
                </a:solidFill>
                <a:latin typeface="Microsoft GothicNeo" panose="020B0500000101010101" pitchFamily="34" charset="-127"/>
              </a:rPr>
              <a:t> </a:t>
            </a:r>
            <a:r>
              <a:rPr lang="es-CL" altLang="es-CL" sz="900" b="1" dirty="0" err="1">
                <a:solidFill>
                  <a:schemeClr val="tx2"/>
                </a:solidFill>
                <a:latin typeface="Microsoft GothicNeo" panose="020B0500000101010101" pitchFamily="34" charset="-127"/>
              </a:rPr>
              <a:t>nombre.lower</a:t>
            </a:r>
            <a:r>
              <a:rPr lang="es-CL" altLang="es-CL" sz="900" b="1" dirty="0">
                <a:solidFill>
                  <a:schemeClr val="tx2"/>
                </a:solidFill>
                <a:latin typeface="Microsoft GothicNeo" panose="020B0500000101010101" pitchFamily="34" charset="-127"/>
              </a:rPr>
              <a:t>() in </a:t>
            </a:r>
            <a:r>
              <a:rPr lang="es-CL" altLang="es-CL" sz="900" b="1" dirty="0" err="1">
                <a:solidFill>
                  <a:schemeClr val="tx2"/>
                </a:solidFill>
                <a:latin typeface="Microsoft GothicNeo" panose="020B0500000101010101" pitchFamily="34" charset="-127"/>
              </a:rPr>
              <a:t>title</a:t>
            </a:r>
            <a:r>
              <a:rPr lang="es-CL" altLang="es-CL" sz="900" b="1" dirty="0">
                <a:solidFill>
                  <a:schemeClr val="tx2"/>
                </a:solidFill>
                <a:latin typeface="Microsoft GothicNeo" panose="020B0500000101010101" pitchFamily="34" charset="-127"/>
              </a:rPr>
              <a:t>:</a:t>
            </a:r>
          </a:p>
          <a:p>
            <a:pPr algn="just" eaLnBrk="1" hangingPunct="1">
              <a:buFont typeface="Arial" panose="020B0604020202020204" pitchFamily="34" charset="0"/>
              <a:buNone/>
              <a:defRPr/>
            </a:pPr>
            <a:r>
              <a:rPr lang="es-CL" altLang="es-CL" sz="900" b="1" dirty="0">
                <a:solidFill>
                  <a:schemeClr val="tx2"/>
                </a:solidFill>
                <a:latin typeface="Microsoft GothicNeo" panose="020B0500000101010101" pitchFamily="34" charset="-127"/>
              </a:rPr>
              <a:t>        </a:t>
            </a:r>
            <a:r>
              <a:rPr lang="es-CL" altLang="es-CL" sz="900" b="1" dirty="0" err="1">
                <a:solidFill>
                  <a:schemeClr val="tx2"/>
                </a:solidFill>
                <a:latin typeface="Microsoft GothicNeo" panose="020B0500000101010101" pitchFamily="34" charset="-127"/>
              </a:rPr>
              <a:t>text</a:t>
            </a:r>
            <a:r>
              <a:rPr lang="es-CL" altLang="es-CL" sz="900" b="1" dirty="0">
                <a:solidFill>
                  <a:schemeClr val="tx2"/>
                </a:solidFill>
                <a:latin typeface="Microsoft GothicNeo" panose="020B0500000101010101" pitchFamily="34" charset="-127"/>
              </a:rPr>
              <a:t> = ' &lt;------------ Palabra clave'</a:t>
            </a:r>
          </a:p>
          <a:p>
            <a:pPr algn="just" eaLnBrk="1" hangingPunct="1">
              <a:buFont typeface="Arial" panose="020B0604020202020204" pitchFamily="34" charset="0"/>
              <a:buNone/>
              <a:defRPr/>
            </a:pPr>
            <a:r>
              <a:rPr lang="es-CL" altLang="es-CL" sz="900" b="1" dirty="0">
                <a:solidFill>
                  <a:schemeClr val="tx2"/>
                </a:solidFill>
                <a:latin typeface="Microsoft GothicNeo" panose="020B0500000101010101" pitchFamily="34" charset="-127"/>
              </a:rPr>
              <a:t>        </a:t>
            </a:r>
            <a:r>
              <a:rPr lang="es-CL" altLang="es-CL" sz="900" b="1" dirty="0" err="1">
                <a:solidFill>
                  <a:schemeClr val="tx2"/>
                </a:solidFill>
                <a:latin typeface="Microsoft GothicNeo" panose="020B0500000101010101" pitchFamily="34" charset="-127"/>
              </a:rPr>
              <a:t>no_of_news</a:t>
            </a:r>
            <a:r>
              <a:rPr lang="es-CL" altLang="es-CL" sz="900" b="1" dirty="0">
                <a:solidFill>
                  <a:schemeClr val="tx2"/>
                </a:solidFill>
                <a:latin typeface="Microsoft GothicNeo" panose="020B0500000101010101" pitchFamily="34" charset="-127"/>
              </a:rPr>
              <a:t> += 1</a:t>
            </a:r>
          </a:p>
          <a:p>
            <a:pPr algn="just" eaLnBrk="1" hangingPunct="1">
              <a:buFont typeface="Arial" panose="020B0604020202020204" pitchFamily="34" charset="0"/>
              <a:buNone/>
              <a:defRPr/>
            </a:pPr>
            <a:r>
              <a:rPr lang="es-CL" altLang="es-CL" sz="900" b="1" dirty="0">
                <a:solidFill>
                  <a:schemeClr val="tx2"/>
                </a:solidFill>
                <a:latin typeface="Microsoft GothicNeo" panose="020B0500000101010101" pitchFamily="34" charset="-127"/>
              </a:rPr>
              <a:t>        </a:t>
            </a:r>
            <a:r>
              <a:rPr lang="es-CL" altLang="es-CL" sz="900" b="1" dirty="0" err="1">
                <a:solidFill>
                  <a:schemeClr val="tx2"/>
                </a:solidFill>
                <a:latin typeface="Microsoft GothicNeo" panose="020B0500000101010101" pitchFamily="34" charset="-127"/>
              </a:rPr>
              <a:t>keyword_list.append</a:t>
            </a:r>
            <a:r>
              <a:rPr lang="es-CL" altLang="es-CL" sz="900" b="1" dirty="0">
                <a:solidFill>
                  <a:schemeClr val="tx2"/>
                </a:solidFill>
                <a:latin typeface="Microsoft GothicNeo" panose="020B0500000101010101" pitchFamily="34" charset="-127"/>
              </a:rPr>
              <a:t>(</a:t>
            </a:r>
            <a:r>
              <a:rPr lang="es-CL" altLang="es-CL" sz="900" b="1" dirty="0" err="1">
                <a:solidFill>
                  <a:schemeClr val="tx2"/>
                </a:solidFill>
                <a:latin typeface="Microsoft GothicNeo" panose="020B0500000101010101" pitchFamily="34" charset="-127"/>
              </a:rPr>
              <a:t>title</a:t>
            </a:r>
            <a:r>
              <a:rPr lang="es-CL" altLang="es-CL" sz="900" b="1" dirty="0">
                <a:solidFill>
                  <a:schemeClr val="tx2"/>
                </a:solidFill>
                <a:latin typeface="Microsoft GothicNeo" panose="020B0500000101010101" pitchFamily="34" charset="-127"/>
              </a:rPr>
              <a:t>)</a:t>
            </a:r>
          </a:p>
          <a:p>
            <a:pPr algn="just" eaLnBrk="1" hangingPunct="1">
              <a:buFont typeface="Arial" panose="020B0604020202020204" pitchFamily="34" charset="0"/>
              <a:buNone/>
              <a:defRPr/>
            </a:pPr>
            <a:endParaRPr lang="es-CL" altLang="es-CL" sz="900" b="1" dirty="0">
              <a:solidFill>
                <a:schemeClr val="tx2"/>
              </a:solidFill>
              <a:latin typeface="Microsoft GothicNeo" panose="020B0500000101010101" pitchFamily="34" charset="-127"/>
            </a:endParaRPr>
          </a:p>
          <a:p>
            <a:pPr algn="just" eaLnBrk="1" hangingPunct="1">
              <a:buFont typeface="Arial" panose="020B0604020202020204" pitchFamily="34" charset="0"/>
              <a:buNone/>
              <a:defRPr/>
            </a:pPr>
            <a:r>
              <a:rPr lang="es-CL" altLang="es-CL" sz="900" b="1" dirty="0">
                <a:solidFill>
                  <a:schemeClr val="tx2"/>
                </a:solidFill>
                <a:latin typeface="Microsoft GothicNeo" panose="020B0500000101010101" pitchFamily="34" charset="-127"/>
              </a:rPr>
              <a:t>    </a:t>
            </a:r>
            <a:r>
              <a:rPr lang="es-CL" altLang="es-CL" sz="900" b="1" dirty="0" err="1">
                <a:solidFill>
                  <a:schemeClr val="tx2"/>
                </a:solidFill>
                <a:latin typeface="Microsoft GothicNeo" panose="020B0500000101010101" pitchFamily="34" charset="-127"/>
              </a:rPr>
              <a:t>print</a:t>
            </a:r>
            <a:r>
              <a:rPr lang="es-CL" altLang="es-CL" sz="900" b="1" dirty="0">
                <a:solidFill>
                  <a:schemeClr val="tx2"/>
                </a:solidFill>
                <a:latin typeface="Microsoft GothicNeo" panose="020B0500000101010101" pitchFamily="34" charset="-127"/>
              </a:rPr>
              <a:t>(i + 1, ':', </a:t>
            </a:r>
            <a:r>
              <a:rPr lang="es-CL" altLang="es-CL" sz="900" b="1" dirty="0" err="1">
                <a:solidFill>
                  <a:schemeClr val="tx2"/>
                </a:solidFill>
                <a:latin typeface="Microsoft GothicNeo" panose="020B0500000101010101" pitchFamily="34" charset="-127"/>
              </a:rPr>
              <a:t>title</a:t>
            </a:r>
            <a:r>
              <a:rPr lang="es-CL" altLang="es-CL" sz="900" b="1" dirty="0">
                <a:solidFill>
                  <a:schemeClr val="tx2"/>
                </a:solidFill>
                <a:latin typeface="Microsoft GothicNeo" panose="020B0500000101010101" pitchFamily="34" charset="-127"/>
              </a:rPr>
              <a:t>, </a:t>
            </a:r>
            <a:r>
              <a:rPr lang="es-CL" altLang="es-CL" sz="900" b="1" dirty="0" err="1">
                <a:solidFill>
                  <a:schemeClr val="tx2"/>
                </a:solidFill>
                <a:latin typeface="Microsoft GothicNeo" panose="020B0500000101010101" pitchFamily="34" charset="-127"/>
              </a:rPr>
              <a:t>text</a:t>
            </a:r>
            <a:r>
              <a:rPr lang="es-CL" altLang="es-CL" sz="900" b="1" dirty="0">
                <a:solidFill>
                  <a:schemeClr val="tx2"/>
                </a:solidFill>
                <a:latin typeface="Microsoft GothicNeo" panose="020B0500000101010101" pitchFamily="34" charset="-127"/>
              </a:rPr>
              <a:t>)</a:t>
            </a:r>
          </a:p>
          <a:p>
            <a:pPr algn="just" eaLnBrk="1" hangingPunct="1">
              <a:buFont typeface="Arial" panose="020B0604020202020204" pitchFamily="34" charset="0"/>
              <a:buNone/>
              <a:defRPr/>
            </a:pPr>
            <a:endParaRPr lang="es-CL" altLang="es-CL" sz="900" b="1" dirty="0">
              <a:solidFill>
                <a:schemeClr val="tx2"/>
              </a:solidFill>
              <a:latin typeface="Microsoft GothicNeo" panose="020B0500000101010101" pitchFamily="34" charset="-127"/>
            </a:endParaRPr>
          </a:p>
          <a:p>
            <a:pPr algn="just" eaLnBrk="1" hangingPunct="1">
              <a:buFont typeface="Arial" panose="020B0604020202020204" pitchFamily="34" charset="0"/>
              <a:buNone/>
              <a:defRPr/>
            </a:pPr>
            <a:r>
              <a:rPr lang="es-CL" altLang="es-CL" sz="900" b="1" dirty="0">
                <a:solidFill>
                  <a:schemeClr val="tx2"/>
                </a:solidFill>
                <a:latin typeface="Microsoft GothicNeo" panose="020B0500000101010101" pitchFamily="34" charset="-127"/>
              </a:rPr>
              <a:t>    # </a:t>
            </a:r>
            <a:r>
              <a:rPr lang="es-CL" altLang="es-CL" sz="900" b="1" dirty="0" err="1">
                <a:solidFill>
                  <a:schemeClr val="tx2"/>
                </a:solidFill>
                <a:latin typeface="Microsoft GothicNeo" panose="020B0500000101010101" pitchFamily="34" charset="-127"/>
              </a:rPr>
              <a:t>Print</a:t>
            </a:r>
            <a:r>
              <a:rPr lang="es-CL" altLang="es-CL" sz="900" b="1" dirty="0">
                <a:solidFill>
                  <a:schemeClr val="tx2"/>
                </a:solidFill>
                <a:latin typeface="Microsoft GothicNeo" panose="020B0500000101010101" pitchFamily="34" charset="-127"/>
              </a:rPr>
              <a:t> de </a:t>
            </a:r>
            <a:r>
              <a:rPr lang="es-CL" altLang="es-CL" sz="900" b="1" dirty="0" err="1">
                <a:solidFill>
                  <a:schemeClr val="tx2"/>
                </a:solidFill>
                <a:latin typeface="Microsoft GothicNeo" panose="020B0500000101010101" pitchFamily="34" charset="-127"/>
              </a:rPr>
              <a:t>Titulos</a:t>
            </a:r>
            <a:r>
              <a:rPr lang="es-CL" altLang="es-CL" sz="900" b="1" dirty="0">
                <a:solidFill>
                  <a:schemeClr val="tx2"/>
                </a:solidFill>
                <a:latin typeface="Microsoft GothicNeo" panose="020B0500000101010101" pitchFamily="34" charset="-127"/>
              </a:rPr>
              <a:t> de los </a:t>
            </a:r>
            <a:r>
              <a:rPr lang="es-CL" altLang="es-CL" sz="900" b="1" dirty="0" err="1">
                <a:solidFill>
                  <a:schemeClr val="tx2"/>
                </a:solidFill>
                <a:latin typeface="Microsoft GothicNeo" panose="020B0500000101010101" pitchFamily="34" charset="-127"/>
              </a:rPr>
              <a:t>artulos</a:t>
            </a:r>
            <a:r>
              <a:rPr lang="es-CL" altLang="es-CL" sz="900" b="1" dirty="0">
                <a:solidFill>
                  <a:schemeClr val="tx2"/>
                </a:solidFill>
                <a:latin typeface="Microsoft GothicNeo" panose="020B0500000101010101" pitchFamily="34" charset="-127"/>
              </a:rPr>
              <a:t> que contienen los </a:t>
            </a:r>
            <a:r>
              <a:rPr lang="es-CL" altLang="es-CL" sz="900" b="1" dirty="0" err="1">
                <a:solidFill>
                  <a:schemeClr val="tx2"/>
                </a:solidFill>
                <a:latin typeface="Microsoft GothicNeo" panose="020B0500000101010101" pitchFamily="34" charset="-127"/>
              </a:rPr>
              <a:t>keywords</a:t>
            </a:r>
            <a:endParaRPr lang="es-CL" altLang="es-CL" sz="900" b="1" dirty="0">
              <a:solidFill>
                <a:schemeClr val="tx2"/>
              </a:solidFill>
              <a:latin typeface="Microsoft GothicNeo" panose="020B0500000101010101" pitchFamily="34" charset="-127"/>
            </a:endParaRPr>
          </a:p>
          <a:p>
            <a:pPr algn="just" eaLnBrk="1" hangingPunct="1">
              <a:buFont typeface="Arial" panose="020B0604020202020204" pitchFamily="34" charset="0"/>
              <a:buNone/>
              <a:defRPr/>
            </a:pPr>
            <a:r>
              <a:rPr lang="es-CL" altLang="es-CL" sz="900" b="1" dirty="0" err="1">
                <a:solidFill>
                  <a:schemeClr val="tx2"/>
                </a:solidFill>
                <a:latin typeface="Microsoft GothicNeo" panose="020B0500000101010101" pitchFamily="34" charset="-127"/>
              </a:rPr>
              <a:t>print</a:t>
            </a:r>
            <a:r>
              <a:rPr lang="es-CL" altLang="es-CL" sz="900" b="1" dirty="0">
                <a:solidFill>
                  <a:schemeClr val="tx2"/>
                </a:solidFill>
                <a:latin typeface="Microsoft GothicNeo" panose="020B0500000101010101" pitchFamily="34" charset="-127"/>
              </a:rPr>
              <a:t>(</a:t>
            </a:r>
            <a:r>
              <a:rPr lang="es-CL" altLang="es-CL" sz="900" b="1" dirty="0" err="1">
                <a:solidFill>
                  <a:schemeClr val="tx2"/>
                </a:solidFill>
                <a:latin typeface="Microsoft GothicNeo" panose="020B0500000101010101" pitchFamily="34" charset="-127"/>
              </a:rPr>
              <a:t>f'</a:t>
            </a:r>
            <a:r>
              <a:rPr lang="es-CL" altLang="es-CL" sz="900" b="1" dirty="0">
                <a:solidFill>
                  <a:schemeClr val="tx2"/>
                </a:solidFill>
                <a:latin typeface="Microsoft GothicNeo" panose="020B0500000101010101" pitchFamily="34" charset="-127"/>
              </a:rPr>
              <a:t>\n--------- Total menciones de "{nombre}" = {</a:t>
            </a:r>
            <a:r>
              <a:rPr lang="es-CL" altLang="es-CL" sz="900" b="1" dirty="0" err="1">
                <a:solidFill>
                  <a:schemeClr val="tx2"/>
                </a:solidFill>
                <a:latin typeface="Microsoft GothicNeo" panose="020B0500000101010101" pitchFamily="34" charset="-127"/>
              </a:rPr>
              <a:t>no_of_news</a:t>
            </a:r>
            <a:r>
              <a:rPr lang="es-CL" altLang="es-CL" sz="900" b="1" dirty="0">
                <a:solidFill>
                  <a:schemeClr val="tx2"/>
                </a:solidFill>
                <a:latin typeface="Microsoft GothicNeo" panose="020B0500000101010101" pitchFamily="34" charset="-127"/>
              </a:rPr>
              <a:t>} ---------')</a:t>
            </a:r>
          </a:p>
          <a:p>
            <a:pPr algn="just" eaLnBrk="1" hangingPunct="1">
              <a:buFont typeface="Arial" panose="020B0604020202020204" pitchFamily="34" charset="0"/>
              <a:buNone/>
              <a:defRPr/>
            </a:pPr>
            <a:r>
              <a:rPr lang="es-CL" altLang="es-CL" sz="900" b="1" dirty="0" err="1">
                <a:solidFill>
                  <a:schemeClr val="tx2"/>
                </a:solidFill>
                <a:latin typeface="Microsoft GothicNeo" panose="020B0500000101010101" pitchFamily="34" charset="-127"/>
              </a:rPr>
              <a:t>for</a:t>
            </a:r>
            <a:r>
              <a:rPr lang="es-CL" altLang="es-CL" sz="900" b="1" dirty="0">
                <a:solidFill>
                  <a:schemeClr val="tx2"/>
                </a:solidFill>
                <a:latin typeface="Microsoft GothicNeo" panose="020B0500000101010101" pitchFamily="34" charset="-127"/>
              </a:rPr>
              <a:t> i, </a:t>
            </a:r>
            <a:r>
              <a:rPr lang="es-CL" altLang="es-CL" sz="900" b="1" dirty="0" err="1">
                <a:solidFill>
                  <a:schemeClr val="tx2"/>
                </a:solidFill>
                <a:latin typeface="Microsoft GothicNeo" panose="020B0500000101010101" pitchFamily="34" charset="-127"/>
              </a:rPr>
              <a:t>title</a:t>
            </a:r>
            <a:r>
              <a:rPr lang="es-CL" altLang="es-CL" sz="900" b="1" dirty="0">
                <a:solidFill>
                  <a:schemeClr val="tx2"/>
                </a:solidFill>
                <a:latin typeface="Microsoft GothicNeo" panose="020B0500000101010101" pitchFamily="34" charset="-127"/>
              </a:rPr>
              <a:t> in </a:t>
            </a:r>
            <a:r>
              <a:rPr lang="es-CL" altLang="es-CL" sz="900" b="1" dirty="0" err="1">
                <a:solidFill>
                  <a:schemeClr val="tx2"/>
                </a:solidFill>
                <a:latin typeface="Microsoft GothicNeo" panose="020B0500000101010101" pitchFamily="34" charset="-127"/>
              </a:rPr>
              <a:t>enumerate</a:t>
            </a:r>
            <a:r>
              <a:rPr lang="es-CL" altLang="es-CL" sz="900" b="1" dirty="0">
                <a:solidFill>
                  <a:schemeClr val="tx2"/>
                </a:solidFill>
                <a:latin typeface="Microsoft GothicNeo" panose="020B0500000101010101" pitchFamily="34" charset="-127"/>
              </a:rPr>
              <a:t>(</a:t>
            </a:r>
            <a:r>
              <a:rPr lang="es-CL" altLang="es-CL" sz="900" b="1" dirty="0" err="1">
                <a:solidFill>
                  <a:schemeClr val="tx2"/>
                </a:solidFill>
                <a:latin typeface="Microsoft GothicNeo" panose="020B0500000101010101" pitchFamily="34" charset="-127"/>
              </a:rPr>
              <a:t>keyword_list</a:t>
            </a:r>
            <a:r>
              <a:rPr lang="es-CL" altLang="es-CL" sz="900" b="1" dirty="0">
                <a:solidFill>
                  <a:schemeClr val="tx2"/>
                </a:solidFill>
                <a:latin typeface="Microsoft GothicNeo" panose="020B0500000101010101" pitchFamily="34" charset="-127"/>
              </a:rPr>
              <a:t>):</a:t>
            </a:r>
          </a:p>
          <a:p>
            <a:pPr algn="just" eaLnBrk="1" hangingPunct="1">
              <a:buFont typeface="Arial" panose="020B0604020202020204" pitchFamily="34" charset="0"/>
              <a:buNone/>
              <a:defRPr/>
            </a:pPr>
            <a:r>
              <a:rPr lang="es-CL" altLang="es-CL" sz="900" b="1" dirty="0">
                <a:solidFill>
                  <a:schemeClr val="tx2"/>
                </a:solidFill>
                <a:latin typeface="Microsoft GothicNeo" panose="020B0500000101010101" pitchFamily="34" charset="-127"/>
              </a:rPr>
              <a:t>    </a:t>
            </a:r>
            <a:r>
              <a:rPr lang="es-CL" altLang="es-CL" sz="900" b="1" dirty="0" err="1">
                <a:solidFill>
                  <a:schemeClr val="tx2"/>
                </a:solidFill>
                <a:latin typeface="Microsoft GothicNeo" panose="020B0500000101010101" pitchFamily="34" charset="-127"/>
              </a:rPr>
              <a:t>print</a:t>
            </a:r>
            <a:r>
              <a:rPr lang="es-CL" altLang="es-CL" sz="900" b="1" dirty="0">
                <a:solidFill>
                  <a:schemeClr val="tx2"/>
                </a:solidFill>
                <a:latin typeface="Microsoft GothicNeo" panose="020B0500000101010101" pitchFamily="34" charset="-127"/>
              </a:rPr>
              <a:t>(i + 1, ':', </a:t>
            </a:r>
            <a:r>
              <a:rPr lang="es-CL" altLang="es-CL" sz="900" b="1" dirty="0" err="1">
                <a:solidFill>
                  <a:schemeClr val="tx2"/>
                </a:solidFill>
                <a:latin typeface="Microsoft GothicNeo" panose="020B0500000101010101" pitchFamily="34" charset="-127"/>
              </a:rPr>
              <a:t>title</a:t>
            </a:r>
            <a:r>
              <a:rPr lang="es-CL" altLang="es-CL" sz="900" b="1" dirty="0">
                <a:solidFill>
                  <a:schemeClr val="tx2"/>
                </a:solidFill>
                <a:latin typeface="Microsoft GothicNeo" panose="020B0500000101010101" pitchFamily="34" charset="-127"/>
              </a:rPr>
              <a:t>)</a:t>
            </a:r>
          </a:p>
          <a:p>
            <a:pPr algn="just" eaLnBrk="1" hangingPunct="1">
              <a:buFont typeface="Arial" panose="020B0604020202020204" pitchFamily="34" charset="0"/>
              <a:buNone/>
              <a:defRPr/>
            </a:pPr>
            <a:endParaRPr lang="es-CL" altLang="es-CL" sz="900" b="1" dirty="0">
              <a:solidFill>
                <a:schemeClr val="tx2"/>
              </a:solidFill>
              <a:latin typeface="Microsoft GothicNeo" panose="020B0500000101010101" pitchFamily="34" charset="-127"/>
            </a:endParaRPr>
          </a:p>
          <a:p>
            <a:pPr algn="just" eaLnBrk="1" hangingPunct="1">
              <a:buFont typeface="Arial" panose="020B0604020202020204" pitchFamily="34" charset="0"/>
              <a:buNone/>
              <a:defRPr/>
            </a:pPr>
            <a:endParaRPr lang="es-CL" altLang="es-CL" sz="1100" b="1" dirty="0">
              <a:solidFill>
                <a:schemeClr val="tx2"/>
              </a:solidFill>
              <a:latin typeface="Microsoft GothicNeo" panose="020B0500000101010101" pitchFamily="34" charset="-127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160D2DC3-7C8D-97AF-064A-F726A24A46E1}"/>
              </a:ext>
            </a:extLst>
          </p:cNvPr>
          <p:cNvSpPr txBox="1"/>
          <p:nvPr/>
        </p:nvSpPr>
        <p:spPr>
          <a:xfrm>
            <a:off x="635000" y="389847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eaLnBrk="1" hangingPunct="1">
              <a:buFont typeface="Arial" panose="020B0604020202020204" pitchFamily="34" charset="0"/>
              <a:buNone/>
            </a:pPr>
            <a:r>
              <a:rPr lang="es-ES" altLang="es-CL" sz="18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Se pide la palabra clave para buscarla y luego  mediante subrutina se seleccionan los títulos con el </a:t>
            </a:r>
            <a:r>
              <a:rPr lang="es-ES" altLang="es-CL" sz="1800" b="1" i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keywords</a:t>
            </a:r>
            <a:r>
              <a:rPr lang="es-ES" altLang="es-CL" sz="18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.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FD3998AD-7B1A-236E-4ECA-DDDBFB3CF2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2960" y="1432973"/>
            <a:ext cx="7726494" cy="2579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596425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Stock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A5D62"/>
      </a:accent1>
      <a:accent2>
        <a:srgbClr val="4A7886"/>
      </a:accent2>
      <a:accent3>
        <a:srgbClr val="88BABE"/>
      </a:accent3>
      <a:accent4>
        <a:srgbClr val="9CCCD2"/>
      </a:accent4>
      <a:accent5>
        <a:srgbClr val="70AD47"/>
      </a:accent5>
      <a:accent6>
        <a:srgbClr val="EA0000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Stock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A5D62"/>
      </a:accent1>
      <a:accent2>
        <a:srgbClr val="4A7886"/>
      </a:accent2>
      <a:accent3>
        <a:srgbClr val="88BABE"/>
      </a:accent3>
      <a:accent4>
        <a:srgbClr val="9CCCD2"/>
      </a:accent4>
      <a:accent5>
        <a:srgbClr val="70AD47"/>
      </a:accent5>
      <a:accent6>
        <a:srgbClr val="EA0000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STOCK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A5D62"/>
      </a:accent1>
      <a:accent2>
        <a:srgbClr val="4A7886"/>
      </a:accent2>
      <a:accent3>
        <a:srgbClr val="88BABE"/>
      </a:accent3>
      <a:accent4>
        <a:srgbClr val="9CCCD2"/>
      </a:accent4>
      <a:accent5>
        <a:srgbClr val="70AD47"/>
      </a:accent5>
      <a:accent6>
        <a:srgbClr val="EA0000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9144</TotalTime>
  <Words>1362</Words>
  <Application>Microsoft Office PowerPoint</Application>
  <PresentationFormat>Panorámica</PresentationFormat>
  <Paragraphs>226</Paragraphs>
  <Slides>33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3</vt:i4>
      </vt:variant>
      <vt:variant>
        <vt:lpstr>Títulos de diapositiva</vt:lpstr>
      </vt:variant>
      <vt:variant>
        <vt:i4>33</vt:i4>
      </vt:variant>
    </vt:vector>
  </HeadingPairs>
  <TitlesOfParts>
    <vt:vector size="41" baseType="lpstr">
      <vt:lpstr>Microsoft GothicNeo</vt:lpstr>
      <vt:lpstr>Microsoft JhengHei UI</vt:lpstr>
      <vt:lpstr>Arial</vt:lpstr>
      <vt:lpstr>Consolas</vt:lpstr>
      <vt:lpstr>Georgia</vt:lpstr>
      <vt:lpstr>Cover and End Slide Master</vt:lpstr>
      <vt:lpstr>Contents Slide Master</vt:lpstr>
      <vt:lpstr>Section Break Slide Master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Allppt.com;Googleslidesppt.com</dc:creator>
  <cp:lastModifiedBy>NICOLAS ALBERTO CODDOU CIENFUEGOS</cp:lastModifiedBy>
  <cp:revision>127</cp:revision>
  <dcterms:created xsi:type="dcterms:W3CDTF">2018-04-24T17:14:44Z</dcterms:created>
  <dcterms:modified xsi:type="dcterms:W3CDTF">2022-09-13T21:23:37Z</dcterms:modified>
</cp:coreProperties>
</file>